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sldIdLst>
    <p:sldId id="259" r:id="rId2"/>
    <p:sldId id="260" r:id="rId3"/>
    <p:sldId id="269" r:id="rId4"/>
    <p:sldId id="274" r:id="rId5"/>
    <p:sldId id="290" r:id="rId6"/>
    <p:sldId id="291" r:id="rId7"/>
    <p:sldId id="292" r:id="rId8"/>
    <p:sldId id="275" r:id="rId9"/>
    <p:sldId id="289" r:id="rId10"/>
    <p:sldId id="277" r:id="rId11"/>
    <p:sldId id="278" r:id="rId12"/>
    <p:sldId id="279" r:id="rId13"/>
    <p:sldId id="296" r:id="rId14"/>
    <p:sldId id="268" r:id="rId15"/>
  </p:sldIdLst>
  <p:sldSz cx="12192000" cy="6858000"/>
  <p:notesSz cx="6858000" cy="9144000"/>
  <p:embeddedFontLst>
    <p:embeddedFont>
      <p:font typeface="Montserrat SemiBold" panose="00000700000000000000" pitchFamily="2" charset="0"/>
      <p:bold r:id="rId17"/>
      <p:boldItalic r:id="rId18"/>
    </p:embeddedFont>
    <p:embeddedFont>
      <p:font typeface="Montserrat Medium" panose="00000600000000000000" pitchFamily="2" charset="0"/>
      <p:regular r:id="rId19"/>
      <p:italic r:id="rId20"/>
    </p:embeddedFont>
    <p:embeddedFont>
      <p:font typeface="Calibri" panose="020F0502020204030204" pitchFamily="34" charset="0"/>
      <p:regular r:id="rId21"/>
      <p:bold r:id="rId22"/>
      <p:italic r:id="rId23"/>
      <p:boldItalic r:id="rId24"/>
    </p:embeddedFont>
    <p:embeddedFont>
      <p:font typeface="Montserrat" panose="00000500000000000000" pitchFamily="2" charset="0"/>
      <p:regular r:id="rId25"/>
      <p:bold r:id="rId26"/>
      <p:italic r:id="rId27"/>
      <p:boldItalic r:id="rId28"/>
    </p:embeddedFont>
  </p:embeddedFontLst>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945A"/>
    <a:srgbClr val="245C4F"/>
    <a:srgbClr val="A42145"/>
    <a:srgbClr val="DEC9A2"/>
    <a:srgbClr val="404040"/>
    <a:srgbClr val="6E152E"/>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1" autoAdjust="0"/>
    <p:restoredTop sz="95742" autoAdjust="0"/>
  </p:normalViewPr>
  <p:slideViewPr>
    <p:cSldViewPr snapToGrid="0" snapToObjects="1">
      <p:cViewPr varScale="1">
        <p:scale>
          <a:sx n="92" d="100"/>
          <a:sy n="92" d="100"/>
        </p:scale>
        <p:origin x="432" y="108"/>
      </p:cViewPr>
      <p:guideLst>
        <p:guide orient="horz" pos="2160"/>
        <p:guide pos="3840"/>
      </p:guideLst>
    </p:cSldViewPr>
  </p:slideViewPr>
  <p:outlineViewPr>
    <p:cViewPr>
      <p:scale>
        <a:sx n="33" d="100"/>
        <a:sy n="33" d="100"/>
      </p:scale>
      <p:origin x="0" y="0"/>
    </p:cViewPr>
  </p:outlin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pPr/>
              <a:t>16/07/2020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pPr/>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1</a:t>
            </a:fld>
            <a:endParaRPr lang="es-MX"/>
          </a:p>
        </p:txBody>
      </p:sp>
    </p:spTree>
    <p:extLst>
      <p:ext uri="{BB962C8B-B14F-4D97-AF65-F5344CB8AC3E}">
        <p14:creationId xmlns:p14="http://schemas.microsoft.com/office/powerpoint/2010/main" val="1757040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10</a:t>
            </a:fld>
            <a:endParaRPr lang="es-MX"/>
          </a:p>
        </p:txBody>
      </p:sp>
    </p:spTree>
    <p:extLst>
      <p:ext uri="{BB962C8B-B14F-4D97-AF65-F5344CB8AC3E}">
        <p14:creationId xmlns:p14="http://schemas.microsoft.com/office/powerpoint/2010/main" val="1769509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11</a:t>
            </a:fld>
            <a:endParaRPr lang="es-MX"/>
          </a:p>
        </p:txBody>
      </p:sp>
    </p:spTree>
    <p:extLst>
      <p:ext uri="{BB962C8B-B14F-4D97-AF65-F5344CB8AC3E}">
        <p14:creationId xmlns:p14="http://schemas.microsoft.com/office/powerpoint/2010/main" val="827027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12</a:t>
            </a:fld>
            <a:endParaRPr lang="es-MX"/>
          </a:p>
        </p:txBody>
      </p:sp>
    </p:spTree>
    <p:extLst>
      <p:ext uri="{BB962C8B-B14F-4D97-AF65-F5344CB8AC3E}">
        <p14:creationId xmlns:p14="http://schemas.microsoft.com/office/powerpoint/2010/main" val="119541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13</a:t>
            </a:fld>
            <a:endParaRPr lang="es-MX"/>
          </a:p>
        </p:txBody>
      </p:sp>
    </p:spTree>
    <p:extLst>
      <p:ext uri="{BB962C8B-B14F-4D97-AF65-F5344CB8AC3E}">
        <p14:creationId xmlns:p14="http://schemas.microsoft.com/office/powerpoint/2010/main" val="3948967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2</a:t>
            </a:fld>
            <a:endParaRPr lang="es-MX"/>
          </a:p>
        </p:txBody>
      </p:sp>
    </p:spTree>
    <p:extLst>
      <p:ext uri="{BB962C8B-B14F-4D97-AF65-F5344CB8AC3E}">
        <p14:creationId xmlns:p14="http://schemas.microsoft.com/office/powerpoint/2010/main" val="2121396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3</a:t>
            </a:fld>
            <a:endParaRPr lang="es-MX"/>
          </a:p>
        </p:txBody>
      </p:sp>
    </p:spTree>
    <p:extLst>
      <p:ext uri="{BB962C8B-B14F-4D97-AF65-F5344CB8AC3E}">
        <p14:creationId xmlns:p14="http://schemas.microsoft.com/office/powerpoint/2010/main" val="212139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4</a:t>
            </a:fld>
            <a:endParaRPr lang="es-MX"/>
          </a:p>
        </p:txBody>
      </p:sp>
    </p:spTree>
    <p:extLst>
      <p:ext uri="{BB962C8B-B14F-4D97-AF65-F5344CB8AC3E}">
        <p14:creationId xmlns:p14="http://schemas.microsoft.com/office/powerpoint/2010/main" val="2842020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5</a:t>
            </a:fld>
            <a:endParaRPr lang="es-MX"/>
          </a:p>
        </p:txBody>
      </p:sp>
    </p:spTree>
    <p:extLst>
      <p:ext uri="{BB962C8B-B14F-4D97-AF65-F5344CB8AC3E}">
        <p14:creationId xmlns:p14="http://schemas.microsoft.com/office/powerpoint/2010/main" val="3658120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6</a:t>
            </a:fld>
            <a:endParaRPr lang="es-MX"/>
          </a:p>
        </p:txBody>
      </p:sp>
    </p:spTree>
    <p:extLst>
      <p:ext uri="{BB962C8B-B14F-4D97-AF65-F5344CB8AC3E}">
        <p14:creationId xmlns:p14="http://schemas.microsoft.com/office/powerpoint/2010/main" val="3791855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7</a:t>
            </a:fld>
            <a:endParaRPr lang="es-MX"/>
          </a:p>
        </p:txBody>
      </p:sp>
    </p:spTree>
    <p:extLst>
      <p:ext uri="{BB962C8B-B14F-4D97-AF65-F5344CB8AC3E}">
        <p14:creationId xmlns:p14="http://schemas.microsoft.com/office/powerpoint/2010/main" val="4109375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8</a:t>
            </a:fld>
            <a:endParaRPr lang="es-MX"/>
          </a:p>
        </p:txBody>
      </p:sp>
    </p:spTree>
    <p:extLst>
      <p:ext uri="{BB962C8B-B14F-4D97-AF65-F5344CB8AC3E}">
        <p14:creationId xmlns:p14="http://schemas.microsoft.com/office/powerpoint/2010/main" val="907602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ABF3107-FFE8-3645-B89F-777090C37BF5}" type="slidenum">
              <a:rPr lang="es-MX" smtClean="0"/>
              <a:pPr/>
              <a:t>9</a:t>
            </a:fld>
            <a:endParaRPr lang="es-MX"/>
          </a:p>
        </p:txBody>
      </p:sp>
    </p:spTree>
    <p:extLst>
      <p:ext uri="{BB962C8B-B14F-4D97-AF65-F5344CB8AC3E}">
        <p14:creationId xmlns:p14="http://schemas.microsoft.com/office/powerpoint/2010/main" val="3635001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7" name="Título 1">
            <a:extLst>
              <a:ext uri="{FF2B5EF4-FFF2-40B4-BE49-F238E27FC236}">
                <a16:creationId xmlns:a16="http://schemas.microsoft.com/office/drawing/2014/main" xmlns="" id="{7609FFF5-262F-BE4B-9727-825EDD3DA84A}"/>
              </a:ext>
            </a:extLst>
          </p:cNvPr>
          <p:cNvSpPr>
            <a:spLocks noGrp="1"/>
          </p:cNvSpPr>
          <p:nvPr>
            <p:ph type="title" hasCustomPrompt="1"/>
          </p:nvPr>
        </p:nvSpPr>
        <p:spPr>
          <a:xfrm>
            <a:off x="363220" y="1631317"/>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xmlns="" id="{37BDC73D-88AC-3D46-B0FC-8933DC5B58A9}"/>
              </a:ext>
            </a:extLst>
          </p:cNvPr>
          <p:cNvSpPr>
            <a:spLocks noGrp="1"/>
          </p:cNvSpPr>
          <p:nvPr>
            <p:ph idx="1" hasCustomPrompt="1"/>
          </p:nvPr>
        </p:nvSpPr>
        <p:spPr>
          <a:xfrm>
            <a:off x="363220" y="3270886"/>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cxnSp>
        <p:nvCxnSpPr>
          <p:cNvPr id="3" name="Conector recto 2">
            <a:extLst>
              <a:ext uri="{FF2B5EF4-FFF2-40B4-BE49-F238E27FC236}">
                <a16:creationId xmlns:a16="http://schemas.microsoft.com/office/drawing/2014/main" xmlns="" id="{C516FB4C-D80E-574A-85E4-0DF8B29E79BF}"/>
              </a:ext>
            </a:extLst>
          </p:cNvPr>
          <p:cNvCxnSpPr/>
          <p:nvPr userDrawn="1"/>
        </p:nvCxnSpPr>
        <p:spPr>
          <a:xfrm>
            <a:off x="2006600" y="3048000"/>
            <a:ext cx="8178800" cy="0"/>
          </a:xfrm>
          <a:prstGeom prst="line">
            <a:avLst/>
          </a:prstGeom>
          <a:ln w="38100">
            <a:solidFill>
              <a:srgbClr val="DEC9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386080" y="568861"/>
            <a:ext cx="4155440" cy="1325563"/>
          </a:xfrm>
          <a:prstGeom prst="rect">
            <a:avLst/>
          </a:prstGeom>
          <a:noFill/>
        </p:spPr>
        <p:txBody>
          <a:bodyPr>
            <a:normAutofit/>
          </a:bodyPr>
          <a:lstStyle>
            <a:lvl1pPr algn="l">
              <a:defRPr sz="3600" b="0" i="0">
                <a:solidFill>
                  <a:schemeClr val="tx1">
                    <a:lumMod val="65000"/>
                    <a:lumOff val="35000"/>
                  </a:schemeClr>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5029200" y="1825625"/>
            <a:ext cx="6324600" cy="4351338"/>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pPr/>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452120" y="542983"/>
            <a:ext cx="4114800" cy="1029144"/>
          </a:xfrm>
          <a:prstGeom prst="rect">
            <a:avLst/>
          </a:prstGeom>
          <a:noFill/>
        </p:spPr>
        <p:txBody>
          <a:bodyPr>
            <a:normAutofit/>
          </a:bodyPr>
          <a:lstStyle>
            <a:lvl1pPr algn="l">
              <a:defRPr sz="3600" b="0" i="0">
                <a:solidFill>
                  <a:srgbClr val="245C4F"/>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4988560" y="1825625"/>
            <a:ext cx="6365240" cy="4351338"/>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pPr/>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274318" y="578804"/>
            <a:ext cx="4036423" cy="1260475"/>
          </a:xfrm>
          <a:prstGeom prst="rect">
            <a:avLst/>
          </a:prstGeom>
          <a:noFill/>
        </p:spPr>
        <p:txBody>
          <a:bodyPr>
            <a:normAutofit/>
          </a:bodyPr>
          <a:lstStyle>
            <a:lvl1pPr algn="l">
              <a:defRPr sz="3900" b="0" i="0">
                <a:solidFill>
                  <a:srgbClr val="A42145"/>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4785360" y="1209042"/>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pPr/>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C2BA57C4-7E93-7040-8A57-4BA7102B5448}"/>
              </a:ext>
            </a:extLst>
          </p:cNvPr>
          <p:cNvSpPr>
            <a:spLocks noGrp="1"/>
          </p:cNvSpPr>
          <p:nvPr>
            <p:ph sz="half" idx="1"/>
          </p:nvPr>
        </p:nvSpPr>
        <p:spPr>
          <a:xfrm>
            <a:off x="369655"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xmlns="" id="{B58E4C7A-699F-8B48-881A-B5DA4F7729DB}"/>
              </a:ext>
            </a:extLst>
          </p:cNvPr>
          <p:cNvSpPr>
            <a:spLocks noGrp="1"/>
          </p:cNvSpPr>
          <p:nvPr>
            <p:ph sz="half" idx="2"/>
          </p:nvPr>
        </p:nvSpPr>
        <p:spPr>
          <a:xfrm>
            <a:off x="4996546"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xmlns=""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16/07/2020</a:t>
            </a:fld>
            <a:endParaRPr lang="es-MX"/>
          </a:p>
        </p:txBody>
      </p:sp>
      <p:sp>
        <p:nvSpPr>
          <p:cNvPr id="6" name="Marcador de pie de página 5">
            <a:extLst>
              <a:ext uri="{FF2B5EF4-FFF2-40B4-BE49-F238E27FC236}">
                <a16:creationId xmlns:a16="http://schemas.microsoft.com/office/drawing/2014/main" xmlns=""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xmlns=""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xmlns="" id="{29FCE891-2873-1849-A37C-A2CF6D30A712}"/>
              </a:ext>
            </a:extLst>
          </p:cNvPr>
          <p:cNvSpPr txBox="1">
            <a:spLocks/>
          </p:cNvSpPr>
          <p:nvPr userDrawn="1"/>
        </p:nvSpPr>
        <p:spPr>
          <a:xfrm>
            <a:off x="838200" y="1669783"/>
            <a:ext cx="10515600" cy="1325563"/>
          </a:xfrm>
          <a:prstGeom prst="rect">
            <a:avLst/>
          </a:prstGeom>
        </p:spPr>
        <p:txBody>
          <a:bodyPr vert="horz" lIns="91440" tIns="45721" rIns="91440" bIns="45721"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7" y="366715"/>
            <a:ext cx="4008847" cy="1303337"/>
          </a:xfrm>
          <a:prstGeom prst="rect">
            <a:avLst/>
          </a:prstGeom>
        </p:spPr>
        <p:txBody>
          <a:bodyPr>
            <a:normAutofit/>
          </a:bodyPr>
          <a:lstStyle>
            <a:lvl1pPr marL="0" indent="0">
              <a:buNone/>
              <a:defRPr sz="3200">
                <a:solidFill>
                  <a:srgbClr val="A42145"/>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0F6B79C-27DF-DA46-9B64-4E0256DA97D5}"/>
              </a:ext>
            </a:extLst>
          </p:cNvPr>
          <p:cNvSpPr>
            <a:spLocks noGrp="1"/>
          </p:cNvSpPr>
          <p:nvPr>
            <p:ph type="title" hasCustomPrompt="1"/>
          </p:nvPr>
        </p:nvSpPr>
        <p:spPr>
          <a:xfrm>
            <a:off x="839793" y="365129"/>
            <a:ext cx="6116183" cy="1325563"/>
          </a:xfrm>
          <a:prstGeom prst="rect">
            <a:avLst/>
          </a:prstGeom>
        </p:spPr>
        <p:txBody>
          <a:bodyPr>
            <a:noAutofit/>
          </a:bodyPr>
          <a:lstStyle>
            <a:lvl1pPr>
              <a:defRPr sz="3200" b="1" i="0">
                <a:solidFill>
                  <a:srgbClr val="404040"/>
                </a:solidFill>
                <a:latin typeface="Montserrat SemiBold" pitchFamily="2" charset="77"/>
              </a:defRPr>
            </a:lvl1pPr>
          </a:lstStyle>
          <a:p>
            <a:r>
              <a:rPr lang="es-ES" dirty="0"/>
              <a:t>HAGA CLICK PARA MODIFICAR EL ESTILO DE TÍTULO DEL PATRÓN</a:t>
            </a:r>
            <a:endParaRPr lang="es-MX" dirty="0"/>
          </a:p>
        </p:txBody>
      </p:sp>
      <p:sp>
        <p:nvSpPr>
          <p:cNvPr id="3" name="Marcador de texto 2">
            <a:extLst>
              <a:ext uri="{FF2B5EF4-FFF2-40B4-BE49-F238E27FC236}">
                <a16:creationId xmlns:a16="http://schemas.microsoft.com/office/drawing/2014/main" xmlns="" id="{8BC9834F-FDDC-E444-AA42-F599DEF8AFB7}"/>
              </a:ext>
            </a:extLst>
          </p:cNvPr>
          <p:cNvSpPr>
            <a:spLocks noGrp="1"/>
          </p:cNvSpPr>
          <p:nvPr>
            <p:ph type="body" idx="1"/>
          </p:nvPr>
        </p:nvSpPr>
        <p:spPr>
          <a:xfrm>
            <a:off x="839791" y="2036762"/>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endParaRPr lang="es-MX" dirty="0"/>
          </a:p>
        </p:txBody>
      </p:sp>
      <p:sp>
        <p:nvSpPr>
          <p:cNvPr id="4" name="Marcador de contenido 3">
            <a:extLst>
              <a:ext uri="{FF2B5EF4-FFF2-40B4-BE49-F238E27FC236}">
                <a16:creationId xmlns:a16="http://schemas.microsoft.com/office/drawing/2014/main" xmlns="" id="{E804EBD2-6E8F-DD4D-A7F0-B009AC0DF707}"/>
              </a:ext>
            </a:extLst>
          </p:cNvPr>
          <p:cNvSpPr>
            <a:spLocks noGrp="1"/>
          </p:cNvSpPr>
          <p:nvPr>
            <p:ph sz="half" idx="2"/>
          </p:nvPr>
        </p:nvSpPr>
        <p:spPr>
          <a:xfrm>
            <a:off x="839791" y="3072445"/>
            <a:ext cx="5682932" cy="2625726"/>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xmlns=""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endParaRPr lang="es-MX" dirty="0"/>
          </a:p>
        </p:txBody>
      </p:sp>
      <p:sp>
        <p:nvSpPr>
          <p:cNvPr id="6" name="Marcador de contenido 5">
            <a:extLst>
              <a:ext uri="{FF2B5EF4-FFF2-40B4-BE49-F238E27FC236}">
                <a16:creationId xmlns:a16="http://schemas.microsoft.com/office/drawing/2014/main" xmlns="" id="{975D9E89-2F81-8E4E-8F00-6E2A93AE2FB2}"/>
              </a:ext>
            </a:extLst>
          </p:cNvPr>
          <p:cNvSpPr>
            <a:spLocks noGrp="1"/>
          </p:cNvSpPr>
          <p:nvPr>
            <p:ph sz="quarter" idx="4"/>
          </p:nvPr>
        </p:nvSpPr>
        <p:spPr>
          <a:xfrm>
            <a:off x="7807960" y="3072445"/>
            <a:ext cx="3967480" cy="2625726"/>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xmlns="" id="{B5A9B9FE-8B4D-2C49-9079-B4D8CA369EB3}"/>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8" name="Marcador de pie de página 7">
            <a:extLst>
              <a:ext uri="{FF2B5EF4-FFF2-40B4-BE49-F238E27FC236}">
                <a16:creationId xmlns:a16="http://schemas.microsoft.com/office/drawing/2014/main" xmlns=""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xmlns="" id="{918733FD-8434-2949-8A2A-43A2A44FCB2F}"/>
              </a:ext>
            </a:extLst>
          </p:cNvPr>
          <p:cNvSpPr>
            <a:spLocks noGrp="1"/>
          </p:cNvSpPr>
          <p:nvPr>
            <p:ph type="sldNum" sz="quarter" idx="12"/>
          </p:nvPr>
        </p:nvSpPr>
        <p:spPr/>
        <p:txBody>
          <a:bodyPr/>
          <a:lstStyle/>
          <a:p>
            <a:fld id="{C119739B-ACC7-1A4E-906B-A9546BA1AB75}" type="slidenum">
              <a:rPr lang="es-MX" smtClean="0"/>
              <a:pPr/>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xmlns="" id="{6683DC7C-0DFD-A146-96AA-922A0BD91A73}"/>
              </a:ext>
            </a:extLst>
          </p:cNvPr>
          <p:cNvSpPr>
            <a:spLocks noGrp="1"/>
          </p:cNvSpPr>
          <p:nvPr>
            <p:ph type="dt" sz="half" idx="10"/>
          </p:nvPr>
        </p:nvSpPr>
        <p:spPr>
          <a:xfrm>
            <a:off x="893957" y="6356356"/>
            <a:ext cx="2743200" cy="365125"/>
          </a:xfrm>
        </p:spPr>
        <p:txBody>
          <a:bodyPr/>
          <a:lstStyle/>
          <a:p>
            <a:fld id="{62B8DF0E-90BF-EC4E-8934-156187A1162F}" type="datetimeFigureOut">
              <a:rPr lang="es-MX" smtClean="0"/>
              <a:pPr/>
              <a:t>16/07/2020</a:t>
            </a:fld>
            <a:endParaRPr lang="es-MX"/>
          </a:p>
        </p:txBody>
      </p:sp>
      <p:sp>
        <p:nvSpPr>
          <p:cNvPr id="4" name="Marcador de pie de página 3">
            <a:extLst>
              <a:ext uri="{FF2B5EF4-FFF2-40B4-BE49-F238E27FC236}">
                <a16:creationId xmlns:a16="http://schemas.microsoft.com/office/drawing/2014/main" xmlns="" id="{FF2200DE-3D26-A84D-8F5E-384E93FCFB6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xmlns="" id="{09D56C6E-3E4E-2E4E-A2D6-8B0B5AAE2D00}"/>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10" name="Text Placeholder 9"/>
          <p:cNvSpPr>
            <a:spLocks noGrp="1"/>
          </p:cNvSpPr>
          <p:nvPr>
            <p:ph type="body" sz="quarter" idx="13" hasCustomPrompt="1"/>
          </p:nvPr>
        </p:nvSpPr>
        <p:spPr>
          <a:xfrm>
            <a:off x="1088400" y="2837760"/>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
        <p:nvSpPr>
          <p:cNvPr id="12" name="Text Placeholder 11"/>
          <p:cNvSpPr>
            <a:spLocks noGrp="1"/>
          </p:cNvSpPr>
          <p:nvPr>
            <p:ph type="body" sz="quarter" idx="14" hasCustomPrompt="1"/>
          </p:nvPr>
        </p:nvSpPr>
        <p:spPr>
          <a:xfrm>
            <a:off x="2592137" y="3876851"/>
            <a:ext cx="7119240" cy="658812"/>
          </a:xfrm>
          <a:prstGeom prst="rect">
            <a:avLst/>
          </a:prstGeom>
        </p:spPr>
        <p:txBody>
          <a:bodyPr>
            <a:noAutofit/>
          </a:bodyPr>
          <a:lstStyle>
            <a:lvl1pPr marL="0" indent="0" algn="ctr">
              <a:buNone/>
              <a:defRPr sz="2800">
                <a:solidFill>
                  <a:schemeClr val="bg1"/>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919091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xmlns="" id="{2E5D9DB7-F1B2-3941-8B03-1576108DD803}"/>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6" name="Marcador de pie de página 5">
            <a:extLst>
              <a:ext uri="{FF2B5EF4-FFF2-40B4-BE49-F238E27FC236}">
                <a16:creationId xmlns:a16="http://schemas.microsoft.com/office/drawing/2014/main" xmlns=""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xmlns="" id="{57711505-64F3-3849-8F5B-1CE6842C2B00}"/>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9" name="Text Placeholder 9">
            <a:extLst>
              <a:ext uri="{FF2B5EF4-FFF2-40B4-BE49-F238E27FC236}">
                <a16:creationId xmlns:a16="http://schemas.microsoft.com/office/drawing/2014/main" xmlns="" id="{6102310E-A4CF-E948-B792-8AFA51838E3D}"/>
              </a:ext>
            </a:extLst>
          </p:cNvPr>
          <p:cNvSpPr>
            <a:spLocks noGrp="1"/>
          </p:cNvSpPr>
          <p:nvPr>
            <p:ph type="body" sz="quarter" idx="13" hasCustomPrompt="1"/>
          </p:nvPr>
        </p:nvSpPr>
        <p:spPr>
          <a:xfrm>
            <a:off x="1088397" y="2854448"/>
            <a:ext cx="10126721" cy="561931"/>
          </a:xfrm>
          <a:prstGeom prst="rect">
            <a:avLst/>
          </a:prstGeom>
        </p:spPr>
        <p:txBody>
          <a:bodyPr>
            <a:normAutofit/>
          </a:bodyPr>
          <a:lstStyle>
            <a:lvl1pPr marL="0" indent="0" algn="ctr">
              <a:buNone/>
              <a:defRPr sz="4000">
                <a:solidFill>
                  <a:schemeClr val="tx1">
                    <a:lumMod val="65000"/>
                    <a:lumOff val="35000"/>
                  </a:schemeClr>
                </a:solidFill>
                <a:latin typeface="Montserrat SemiBold" panose="00000700000000000000" pitchFamily="2" charset="0"/>
              </a:defRPr>
            </a:lvl1pPr>
          </a:lstStyle>
          <a:p>
            <a:pPr lvl="0"/>
            <a:r>
              <a:rPr lang="en-US" dirty="0"/>
              <a:t>CLICK TO EDIT MASTER TEXT STYLES</a:t>
            </a:r>
          </a:p>
        </p:txBody>
      </p:sp>
      <p:sp>
        <p:nvSpPr>
          <p:cNvPr id="11" name="Text Placeholder 11">
            <a:extLst>
              <a:ext uri="{FF2B5EF4-FFF2-40B4-BE49-F238E27FC236}">
                <a16:creationId xmlns:a16="http://schemas.microsoft.com/office/drawing/2014/main" xmlns="" id="{29679F33-61C9-2945-B5BA-0DBAD352B110}"/>
              </a:ext>
            </a:extLst>
          </p:cNvPr>
          <p:cNvSpPr>
            <a:spLocks noGrp="1"/>
          </p:cNvSpPr>
          <p:nvPr>
            <p:ph type="body" sz="quarter" idx="14" hasCustomPrompt="1"/>
          </p:nvPr>
        </p:nvSpPr>
        <p:spPr>
          <a:xfrm>
            <a:off x="2592136" y="3898145"/>
            <a:ext cx="7119240" cy="658812"/>
          </a:xfrm>
          <a:prstGeom prst="rect">
            <a:avLst/>
          </a:prstGeom>
        </p:spPr>
        <p:txBody>
          <a:bodyPr>
            <a:noAutofit/>
          </a:bodyPr>
          <a:lstStyle>
            <a:lvl1pPr marL="0" indent="0" algn="ctr">
              <a:buNone/>
              <a:defRPr sz="2800">
                <a:solidFill>
                  <a:schemeClr val="tx1">
                    <a:lumMod val="65000"/>
                    <a:lumOff val="35000"/>
                  </a:schemeClr>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902F6A71-34EE-B34B-AFA7-18487432D518}"/>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3" name="Marcador de pie de página 2">
            <a:extLst>
              <a:ext uri="{FF2B5EF4-FFF2-40B4-BE49-F238E27FC236}">
                <a16:creationId xmlns:a16="http://schemas.microsoft.com/office/drawing/2014/main" xmlns="" id="{7A14938F-592E-C442-8304-19C2B2DCC562}"/>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xmlns="" id="{47B6C953-D0A6-0944-AF6E-40BEA205D382}"/>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7" name="Text Placeholder 9">
            <a:extLst>
              <a:ext uri="{FF2B5EF4-FFF2-40B4-BE49-F238E27FC236}">
                <a16:creationId xmlns:a16="http://schemas.microsoft.com/office/drawing/2014/main" xmlns="" id="{E24DA103-E0A4-614B-B8A5-B5EC39AB2F08}"/>
              </a:ext>
            </a:extLst>
          </p:cNvPr>
          <p:cNvSpPr>
            <a:spLocks noGrp="1"/>
          </p:cNvSpPr>
          <p:nvPr>
            <p:ph type="body" sz="quarter" idx="13" hasCustomPrompt="1"/>
          </p:nvPr>
        </p:nvSpPr>
        <p:spPr>
          <a:xfrm>
            <a:off x="1032644" y="2856189"/>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
        <p:nvSpPr>
          <p:cNvPr id="8" name="Text Placeholder 11">
            <a:extLst>
              <a:ext uri="{FF2B5EF4-FFF2-40B4-BE49-F238E27FC236}">
                <a16:creationId xmlns:a16="http://schemas.microsoft.com/office/drawing/2014/main" xmlns="" id="{0372707F-ED60-CD4B-B079-83E5321898BD}"/>
              </a:ext>
            </a:extLst>
          </p:cNvPr>
          <p:cNvSpPr>
            <a:spLocks noGrp="1"/>
          </p:cNvSpPr>
          <p:nvPr>
            <p:ph type="body" sz="quarter" idx="14" hasCustomPrompt="1"/>
          </p:nvPr>
        </p:nvSpPr>
        <p:spPr>
          <a:xfrm>
            <a:off x="2592137" y="3876851"/>
            <a:ext cx="7119240" cy="658812"/>
          </a:xfrm>
          <a:prstGeom prst="rect">
            <a:avLst/>
          </a:prstGeom>
        </p:spPr>
        <p:txBody>
          <a:bodyPr>
            <a:noAutofit/>
          </a:bodyPr>
          <a:lstStyle>
            <a:lvl1pPr marL="0" indent="0" algn="ctr">
              <a:buNone/>
              <a:defRPr sz="2800">
                <a:solidFill>
                  <a:schemeClr val="bg1"/>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855446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11" name="Título 1">
            <a:extLst>
              <a:ext uri="{FF2B5EF4-FFF2-40B4-BE49-F238E27FC236}">
                <a16:creationId xmlns:a16="http://schemas.microsoft.com/office/drawing/2014/main" xmlns="" id="{31901168-FEF9-924E-8853-923253593220}"/>
              </a:ext>
            </a:extLst>
          </p:cNvPr>
          <p:cNvSpPr>
            <a:spLocks noGrp="1"/>
          </p:cNvSpPr>
          <p:nvPr>
            <p:ph type="title" hasCustomPrompt="1"/>
          </p:nvPr>
        </p:nvSpPr>
        <p:spPr>
          <a:xfrm>
            <a:off x="363220" y="1631321"/>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2" name="Marcador de contenido 2">
            <a:extLst>
              <a:ext uri="{FF2B5EF4-FFF2-40B4-BE49-F238E27FC236}">
                <a16:creationId xmlns:a16="http://schemas.microsoft.com/office/drawing/2014/main" xmlns="" id="{32B3750D-6380-9D46-8C74-61632B62325D}"/>
              </a:ext>
            </a:extLst>
          </p:cNvPr>
          <p:cNvSpPr>
            <a:spLocks noGrp="1"/>
          </p:cNvSpPr>
          <p:nvPr>
            <p:ph idx="1" hasCustomPrompt="1"/>
          </p:nvPr>
        </p:nvSpPr>
        <p:spPr>
          <a:xfrm>
            <a:off x="363220" y="3270888"/>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cxnSp>
        <p:nvCxnSpPr>
          <p:cNvPr id="13" name="Conector recto 12">
            <a:extLst>
              <a:ext uri="{FF2B5EF4-FFF2-40B4-BE49-F238E27FC236}">
                <a16:creationId xmlns:a16="http://schemas.microsoft.com/office/drawing/2014/main" xmlns="" id="{F7D969CF-33B8-2E42-BA1B-8D19A4FC2066}"/>
              </a:ext>
            </a:extLst>
          </p:cNvPr>
          <p:cNvCxnSpPr/>
          <p:nvPr userDrawn="1"/>
        </p:nvCxnSpPr>
        <p:spPr>
          <a:xfrm>
            <a:off x="2006600" y="3048000"/>
            <a:ext cx="8178800" cy="0"/>
          </a:xfrm>
          <a:prstGeom prst="line">
            <a:avLst/>
          </a:prstGeom>
          <a:ln w="38100">
            <a:solidFill>
              <a:srgbClr val="DEC9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305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87955F23-1D39-834E-A409-9AC17BD76844}"/>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CAEF8AF7-5DF2-EB49-AC54-6BEB41FC7F07}"/>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xmlns="" id="{D23CAB6B-7A5A-6B4E-A033-229957EF0369}"/>
              </a:ext>
            </a:extLst>
          </p:cNvPr>
          <p:cNvSpPr>
            <a:spLocks noGrp="1"/>
          </p:cNvSpPr>
          <p:nvPr>
            <p:ph type="title" hasCustomPrompt="1"/>
          </p:nvPr>
        </p:nvSpPr>
        <p:spPr>
          <a:xfrm>
            <a:off x="363220" y="1634336"/>
            <a:ext cx="11465560" cy="1325563"/>
          </a:xfrm>
          <a:prstGeom prst="rect">
            <a:avLst/>
          </a:prstGeom>
          <a:noFill/>
        </p:spPr>
        <p:txBody>
          <a:bodyPr/>
          <a:lstStyle>
            <a:lvl1pPr algn="ctr">
              <a:defRPr b="0" i="0">
                <a:solidFill>
                  <a:srgbClr val="A42145"/>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xmlns="" id="{C92E3075-A055-6542-91AB-F62814FD3EF7}"/>
              </a:ext>
            </a:extLst>
          </p:cNvPr>
          <p:cNvSpPr>
            <a:spLocks noGrp="1"/>
          </p:cNvSpPr>
          <p:nvPr>
            <p:ph idx="1" hasCustomPrompt="1"/>
          </p:nvPr>
        </p:nvSpPr>
        <p:spPr>
          <a:xfrm>
            <a:off x="363220" y="3270888"/>
            <a:ext cx="11465560" cy="1137921"/>
          </a:xfrm>
          <a:prstGeom prst="rect">
            <a:avLst/>
          </a:prstGeom>
        </p:spPr>
        <p:txBody>
          <a:bodyPr>
            <a:normAutofit/>
          </a:bodyPr>
          <a:lstStyle>
            <a:lvl1pPr marL="0" indent="0" algn="ctr">
              <a:buNone/>
              <a:defRPr sz="2400" b="0" i="0">
                <a:solidFill>
                  <a:srgbClr val="404040"/>
                </a:solidFill>
                <a:latin typeface="Montserrat SemiBold" panose="00000700000000000000" pitchFamily="2" charset="0"/>
              </a:defRPr>
            </a:lvl1pPr>
          </a:lstStyle>
          <a:p>
            <a:r>
              <a:rPr lang="es-ES" dirty="0"/>
              <a:t>LOREM IPSUM</a:t>
            </a:r>
          </a:p>
        </p:txBody>
      </p:sp>
      <p:cxnSp>
        <p:nvCxnSpPr>
          <p:cNvPr id="14" name="Conector recto 13">
            <a:extLst>
              <a:ext uri="{FF2B5EF4-FFF2-40B4-BE49-F238E27FC236}">
                <a16:creationId xmlns:a16="http://schemas.microsoft.com/office/drawing/2014/main" xmlns="" id="{07026C3A-072A-4E4D-9ACD-01A67AD88FA7}"/>
              </a:ext>
            </a:extLst>
          </p:cNvPr>
          <p:cNvCxnSpPr/>
          <p:nvPr userDrawn="1"/>
        </p:nvCxnSpPr>
        <p:spPr>
          <a:xfrm>
            <a:off x="2006600" y="3048000"/>
            <a:ext cx="8178800" cy="0"/>
          </a:xfrm>
          <a:prstGeom prst="line">
            <a:avLst/>
          </a:prstGeom>
          <a:ln w="38100">
            <a:solidFill>
              <a:srgbClr val="BC94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7643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381000" y="550229"/>
            <a:ext cx="11424920" cy="1325563"/>
          </a:xfrm>
          <a:prstGeom prst="rect">
            <a:avLst/>
          </a:prstGeom>
          <a:noFill/>
        </p:spPr>
        <p:txBody>
          <a:bodyPr/>
          <a:lstStyle>
            <a:lvl1pPr algn="l">
              <a:defRPr b="0" i="0">
                <a:solidFill>
                  <a:srgbClr val="A42145"/>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381002" y="207264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7" name="Marcador de contenido 2">
            <a:extLst>
              <a:ext uri="{FF2B5EF4-FFF2-40B4-BE49-F238E27FC236}">
                <a16:creationId xmlns:a16="http://schemas.microsoft.com/office/drawing/2014/main" xmlns="" id="{34669C8D-E6AE-DD4A-AC37-D27A5118864B}"/>
              </a:ext>
            </a:extLst>
          </p:cNvPr>
          <p:cNvSpPr>
            <a:spLocks noGrp="1"/>
          </p:cNvSpPr>
          <p:nvPr>
            <p:ph idx="13" hasCustomPrompt="1"/>
          </p:nvPr>
        </p:nvSpPr>
        <p:spPr>
          <a:xfrm>
            <a:off x="6233160" y="207264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411480" y="598716"/>
            <a:ext cx="10942320" cy="1213257"/>
          </a:xfrm>
          <a:prstGeom prst="rect">
            <a:avLst/>
          </a:prstGeom>
          <a:noFill/>
        </p:spPr>
        <p:txBody>
          <a:bodyPr/>
          <a:lstStyle>
            <a:lvl1pPr algn="l">
              <a:defRPr b="0" i="0">
                <a:solidFill>
                  <a:schemeClr val="tx1">
                    <a:lumMod val="65000"/>
                    <a:lumOff val="35000"/>
                  </a:schemeClr>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411480" y="1991360"/>
            <a:ext cx="10942320" cy="418560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pPr/>
              <a:t>‹Nº›</a:t>
            </a:fld>
            <a:endParaRPr lang="es-MX"/>
          </a:p>
        </p:txBody>
      </p:sp>
    </p:spTree>
    <p:extLst>
      <p:ext uri="{BB962C8B-B14F-4D97-AF65-F5344CB8AC3E}">
        <p14:creationId xmlns:p14="http://schemas.microsoft.com/office/powerpoint/2010/main" val="1518201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9FCE891-2873-1849-A37C-A2CF6D30A712}"/>
              </a:ext>
            </a:extLst>
          </p:cNvPr>
          <p:cNvSpPr>
            <a:spLocks noGrp="1"/>
          </p:cNvSpPr>
          <p:nvPr>
            <p:ph type="title" hasCustomPrompt="1"/>
          </p:nvPr>
        </p:nvSpPr>
        <p:spPr>
          <a:xfrm>
            <a:off x="421640" y="540704"/>
            <a:ext cx="11404600" cy="1325563"/>
          </a:xfrm>
          <a:prstGeom prst="rect">
            <a:avLst/>
          </a:prstGeom>
          <a:noFill/>
        </p:spPr>
        <p:txBody>
          <a:bodyPr/>
          <a:lstStyle>
            <a:lvl1pPr algn="l">
              <a:defRPr b="0" i="0">
                <a:solidFill>
                  <a:srgbClr val="245C4F"/>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xmlns="" id="{2FA68CFE-9BDE-AC4E-8BE5-D2C5E6BBFBD0}"/>
              </a:ext>
            </a:extLst>
          </p:cNvPr>
          <p:cNvSpPr>
            <a:spLocks noGrp="1"/>
          </p:cNvSpPr>
          <p:nvPr>
            <p:ph idx="1" hasCustomPrompt="1"/>
          </p:nvPr>
        </p:nvSpPr>
        <p:spPr>
          <a:xfrm>
            <a:off x="421640" y="2052321"/>
            <a:ext cx="5486400" cy="412464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xmlns="" id="{10925D57-13C7-9F4C-8624-F76047773ED5}"/>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857F4766-DB6B-3D42-A920-905F1728E9C3}"/>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7" name="Marcador de contenido 2">
            <a:extLst>
              <a:ext uri="{FF2B5EF4-FFF2-40B4-BE49-F238E27FC236}">
                <a16:creationId xmlns:a16="http://schemas.microsoft.com/office/drawing/2014/main" xmlns="" id="{84DDB3BA-74B1-8B40-84C0-F183D1F24F12}"/>
              </a:ext>
            </a:extLst>
          </p:cNvPr>
          <p:cNvSpPr>
            <a:spLocks noGrp="1"/>
          </p:cNvSpPr>
          <p:nvPr>
            <p:ph idx="13" hasCustomPrompt="1"/>
          </p:nvPr>
        </p:nvSpPr>
        <p:spPr>
          <a:xfrm>
            <a:off x="6248400" y="2052321"/>
            <a:ext cx="5486400" cy="412464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522429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D52AFEB7-75D0-BE47-81B9-4E56BC16D87C}"/>
              </a:ext>
            </a:extLst>
          </p:cNvPr>
          <p:cNvSpPr>
            <a:spLocks noGrp="1"/>
          </p:cNvSpPr>
          <p:nvPr>
            <p:ph type="dt" sz="half" idx="10"/>
          </p:nvPr>
        </p:nvSpPr>
        <p:spPr/>
        <p:txBody>
          <a:body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4266C5EE-81CC-6D43-8FD4-29ED2886213E}"/>
              </a:ext>
            </a:extLst>
          </p:cNvPr>
          <p:cNvSpPr>
            <a:spLocks noGrp="1"/>
          </p:cNvSpPr>
          <p:nvPr>
            <p:ph type="sldNum" sz="quarter" idx="12"/>
          </p:nvPr>
        </p:nvSpPr>
        <p:spPr/>
        <p:txBody>
          <a:bodyPr/>
          <a:lstStyle/>
          <a:p>
            <a:fld id="{C119739B-ACC7-1A4E-906B-A9546BA1AB75}" type="slidenum">
              <a:rPr lang="es-MX" smtClean="0"/>
              <a:pPr/>
              <a:t>‹Nº›</a:t>
            </a:fld>
            <a:endParaRPr lang="es-MX"/>
          </a:p>
        </p:txBody>
      </p:sp>
      <p:sp>
        <p:nvSpPr>
          <p:cNvPr id="7" name="Título 1">
            <a:extLst>
              <a:ext uri="{FF2B5EF4-FFF2-40B4-BE49-F238E27FC236}">
                <a16:creationId xmlns:a16="http://schemas.microsoft.com/office/drawing/2014/main" xmlns="" id="{20920309-05E5-DF4A-9915-FBFC0ED1E34D}"/>
              </a:ext>
            </a:extLst>
          </p:cNvPr>
          <p:cNvSpPr>
            <a:spLocks noGrp="1"/>
          </p:cNvSpPr>
          <p:nvPr>
            <p:ph type="title" hasCustomPrompt="1"/>
          </p:nvPr>
        </p:nvSpPr>
        <p:spPr>
          <a:xfrm>
            <a:off x="831853" y="784707"/>
            <a:ext cx="10521951" cy="1806094"/>
          </a:xfrm>
          <a:prstGeom prst="rect">
            <a:avLst/>
          </a:prstGeom>
        </p:spPr>
        <p:txBody>
          <a:bodyPr anchor="b">
            <a:normAutofit/>
          </a:bodyPr>
          <a:lstStyle>
            <a:lvl1pPr algn="ctr">
              <a:defRPr sz="44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xmlns="" id="{0B691BD6-0D46-9E42-AE79-4D36150659CF}"/>
              </a:ext>
            </a:extLst>
          </p:cNvPr>
          <p:cNvSpPr>
            <a:spLocks noGrp="1"/>
          </p:cNvSpPr>
          <p:nvPr>
            <p:ph type="body" idx="1"/>
          </p:nvPr>
        </p:nvSpPr>
        <p:spPr>
          <a:xfrm>
            <a:off x="831851" y="2956561"/>
            <a:ext cx="10515600" cy="2208058"/>
          </a:xfrm>
          <a:prstGeom prst="rect">
            <a:avLst/>
          </a:prstGeom>
        </p:spPr>
        <p:txBody>
          <a:bodyPr/>
          <a:lstStyle>
            <a:lvl1pPr marL="0" indent="0">
              <a:buNone/>
              <a:defRPr sz="2400" b="0" i="0">
                <a:solidFill>
                  <a:schemeClr val="tx1">
                    <a:tint val="75000"/>
                  </a:schemeClr>
                </a:solidFill>
                <a:latin typeface="Montserrat" pitchFamily="2" charset="77"/>
              </a:defRPr>
            </a:lvl1pPr>
            <a:lvl2pPr marL="457177" indent="0">
              <a:buNone/>
              <a:defRPr sz="2000">
                <a:solidFill>
                  <a:schemeClr val="tx1">
                    <a:tint val="75000"/>
                  </a:schemeClr>
                </a:solidFill>
              </a:defRPr>
            </a:lvl2pPr>
            <a:lvl3pPr marL="914354" indent="0">
              <a:buNone/>
              <a:defRPr sz="1801">
                <a:solidFill>
                  <a:schemeClr val="tx1">
                    <a:tint val="75000"/>
                  </a:schemeClr>
                </a:solidFill>
              </a:defRPr>
            </a:lvl3pPr>
            <a:lvl4pPr marL="1371531"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3" indent="0">
              <a:buNone/>
              <a:defRPr sz="1600">
                <a:solidFill>
                  <a:schemeClr val="tx1">
                    <a:tint val="75000"/>
                  </a:schemeClr>
                </a:solidFill>
              </a:defRPr>
            </a:lvl7pPr>
            <a:lvl8pPr marL="3200240" indent="0">
              <a:buNone/>
              <a:defRPr sz="1600">
                <a:solidFill>
                  <a:schemeClr val="tx1">
                    <a:tint val="75000"/>
                  </a:schemeClr>
                </a:solidFill>
              </a:defRPr>
            </a:lvl8pPr>
            <a:lvl9pPr marL="3657417"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A5DCD591-614A-7548-8788-7FD7534F105A}"/>
              </a:ext>
            </a:extLst>
          </p:cNvPr>
          <p:cNvSpPr>
            <a:spLocks noGrp="1"/>
          </p:cNvSpPr>
          <p:nvPr>
            <p:ph type="title" hasCustomPrompt="1"/>
          </p:nvPr>
        </p:nvSpPr>
        <p:spPr>
          <a:xfrm>
            <a:off x="831850" y="784707"/>
            <a:ext cx="10521951" cy="1806094"/>
          </a:xfrm>
          <a:prstGeom prst="rect">
            <a:avLst/>
          </a:prstGeom>
        </p:spPr>
        <p:txBody>
          <a:bodyPr anchor="b">
            <a:normAutofit/>
          </a:bodyPr>
          <a:lstStyle>
            <a:lvl1pPr algn="ctr">
              <a:defRPr sz="44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xmlns="" id="{3A54153E-355E-3C40-B508-5337B24D63B2}"/>
              </a:ext>
            </a:extLst>
          </p:cNvPr>
          <p:cNvSpPr>
            <a:spLocks noGrp="1"/>
          </p:cNvSpPr>
          <p:nvPr>
            <p:ph type="body" idx="1"/>
          </p:nvPr>
        </p:nvSpPr>
        <p:spPr>
          <a:xfrm>
            <a:off x="831851" y="2956561"/>
            <a:ext cx="10515600" cy="2208058"/>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xmlns="" id="{33049571-67D9-7C4A-95BE-A7944144561A}"/>
              </a:ext>
            </a:extLst>
          </p:cNvPr>
          <p:cNvSpPr>
            <a:spLocks noGrp="1"/>
          </p:cNvSpPr>
          <p:nvPr>
            <p:ph type="dt" sz="half" idx="10"/>
          </p:nvPr>
        </p:nvSpPr>
        <p:spPr>
          <a:xfrm>
            <a:off x="838200" y="6356352"/>
            <a:ext cx="2743200" cy="365125"/>
          </a:xfrm>
        </p:spPr>
        <p:txBody>
          <a:bodyPr/>
          <a:lstStyle/>
          <a:p>
            <a:fld id="{62B8DF0E-90BF-EC4E-8934-156187A1162F}" type="datetimeFigureOut">
              <a:rPr lang="es-MX" smtClean="0"/>
              <a:pPr/>
              <a:t>16/07/2020</a:t>
            </a:fld>
            <a:endParaRPr lang="es-MX"/>
          </a:p>
        </p:txBody>
      </p:sp>
      <p:sp>
        <p:nvSpPr>
          <p:cNvPr id="10" name="Marcador de pie de página 4">
            <a:extLst>
              <a:ext uri="{FF2B5EF4-FFF2-40B4-BE49-F238E27FC236}">
                <a16:creationId xmlns:a16="http://schemas.microsoft.com/office/drawing/2014/main" xmlns="" id="{4666AA57-9D0D-3640-9528-8B3DEDC6C971}"/>
              </a:ext>
            </a:extLst>
          </p:cNvPr>
          <p:cNvSpPr>
            <a:spLocks noGrp="1"/>
          </p:cNvSpPr>
          <p:nvPr>
            <p:ph type="ftr" sz="quarter" idx="11"/>
          </p:nvPr>
        </p:nvSpPr>
        <p:spPr>
          <a:xfrm>
            <a:off x="4038600" y="6356352"/>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xmlns="" id="{BFB13A88-D95D-D640-A28D-F449DDA4C908}"/>
              </a:ext>
            </a:extLst>
          </p:cNvPr>
          <p:cNvSpPr>
            <a:spLocks noGrp="1"/>
          </p:cNvSpPr>
          <p:nvPr>
            <p:ph type="sldNum" sz="quarter" idx="12"/>
          </p:nvPr>
        </p:nvSpPr>
        <p:spPr>
          <a:xfrm>
            <a:off x="8610600" y="6356352"/>
            <a:ext cx="2743200" cy="365125"/>
          </a:xfrm>
        </p:spPr>
        <p:txBody>
          <a:bodyPr/>
          <a:lstStyle/>
          <a:p>
            <a:fld id="{C119739B-ACC7-1A4E-906B-A9546BA1AB75}" type="slidenum">
              <a:rPr lang="es-MX" smtClean="0"/>
              <a:pPr/>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xmlns="" id="{A5DCD591-614A-7548-8788-7FD7534F105A}"/>
              </a:ext>
            </a:extLst>
          </p:cNvPr>
          <p:cNvSpPr>
            <a:spLocks noGrp="1"/>
          </p:cNvSpPr>
          <p:nvPr>
            <p:ph type="title" hasCustomPrompt="1"/>
          </p:nvPr>
        </p:nvSpPr>
        <p:spPr>
          <a:xfrm>
            <a:off x="5496560" y="996585"/>
            <a:ext cx="5720080" cy="2852737"/>
          </a:xfrm>
          <a:prstGeom prst="rect">
            <a:avLst/>
          </a:prstGeom>
        </p:spPr>
        <p:txBody>
          <a:bodyPr anchor="b">
            <a:noAutofit/>
          </a:bodyPr>
          <a:lstStyle>
            <a:lvl1pPr>
              <a:defRPr sz="4400" b="1" i="0">
                <a:solidFill>
                  <a:srgbClr val="BC945A"/>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xmlns="" id="{33049571-67D9-7C4A-95BE-A7944144561A}"/>
              </a:ext>
            </a:extLst>
          </p:cNvPr>
          <p:cNvSpPr>
            <a:spLocks noGrp="1"/>
          </p:cNvSpPr>
          <p:nvPr>
            <p:ph type="dt" sz="half" idx="10"/>
          </p:nvPr>
        </p:nvSpPr>
        <p:spPr>
          <a:xfrm>
            <a:off x="838200" y="6356356"/>
            <a:ext cx="2743200" cy="365125"/>
          </a:xfrm>
        </p:spPr>
        <p:txBody>
          <a:bodyPr/>
          <a:lstStyle/>
          <a:p>
            <a:fld id="{62B8DF0E-90BF-EC4E-8934-156187A1162F}" type="datetimeFigureOut">
              <a:rPr lang="es-MX" smtClean="0"/>
              <a:pPr/>
              <a:t>16/07/2020</a:t>
            </a:fld>
            <a:endParaRPr lang="es-MX"/>
          </a:p>
        </p:txBody>
      </p:sp>
      <p:sp>
        <p:nvSpPr>
          <p:cNvPr id="10" name="Marcador de pie de página 4">
            <a:extLst>
              <a:ext uri="{FF2B5EF4-FFF2-40B4-BE49-F238E27FC236}">
                <a16:creationId xmlns:a16="http://schemas.microsoft.com/office/drawing/2014/main" xmlns="" id="{4666AA57-9D0D-3640-9528-8B3DEDC6C971}"/>
              </a:ext>
            </a:extLst>
          </p:cNvPr>
          <p:cNvSpPr>
            <a:spLocks noGrp="1"/>
          </p:cNvSpPr>
          <p:nvPr>
            <p:ph type="ftr" sz="quarter" idx="11"/>
          </p:nvPr>
        </p:nvSpPr>
        <p:spPr>
          <a:xfrm>
            <a:off x="4038600" y="6356356"/>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xmlns="" id="{BFB13A88-D95D-D640-A28D-F449DDA4C908}"/>
              </a:ext>
            </a:extLst>
          </p:cNvPr>
          <p:cNvSpPr>
            <a:spLocks noGrp="1"/>
          </p:cNvSpPr>
          <p:nvPr>
            <p:ph type="sldNum" sz="quarter" idx="12"/>
          </p:nvPr>
        </p:nvSpPr>
        <p:spPr>
          <a:xfrm>
            <a:off x="8610600" y="6356356"/>
            <a:ext cx="2743200" cy="365125"/>
          </a:xfrm>
        </p:spPr>
        <p:txBody>
          <a:bodyPr/>
          <a:lstStyle/>
          <a:p>
            <a:fld id="{C119739B-ACC7-1A4E-906B-A9546BA1AB75}" type="slidenum">
              <a:rPr lang="es-MX" smtClean="0"/>
              <a:pPr/>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1A6CB96C-1C06-3B44-8615-D726F4477E8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pPr/>
              <a:t>16/07/2020</a:t>
            </a:fld>
            <a:endParaRPr lang="es-MX"/>
          </a:p>
        </p:txBody>
      </p:sp>
      <p:sp>
        <p:nvSpPr>
          <p:cNvPr id="5" name="Marcador de pie de página 4">
            <a:extLst>
              <a:ext uri="{FF2B5EF4-FFF2-40B4-BE49-F238E27FC236}">
                <a16:creationId xmlns:a16="http://schemas.microsoft.com/office/drawing/2014/main" xmlns="" id="{113D1A4B-ADA7-7043-82FA-F7032EB1772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xmlns="" id="{6802CF53-648D-B74F-A473-B4CC8BB23A5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pPr/>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60" r:id="rId3"/>
    <p:sldLayoutId id="2147483650" r:id="rId4"/>
    <p:sldLayoutId id="2147483661" r:id="rId5"/>
    <p:sldLayoutId id="2147483662" r:id="rId6"/>
    <p:sldLayoutId id="2147483651" r:id="rId7"/>
    <p:sldLayoutId id="2147483663" r:id="rId8"/>
    <p:sldLayoutId id="2147483664" r:id="rId9"/>
    <p:sldLayoutId id="2147483666" r:id="rId10"/>
    <p:sldLayoutId id="2147483667" r:id="rId11"/>
    <p:sldLayoutId id="2147483668" r:id="rId12"/>
    <p:sldLayoutId id="2147483652" r:id="rId13"/>
    <p:sldLayoutId id="2147483653" r:id="rId14"/>
    <p:sldLayoutId id="2147483654" r:id="rId15"/>
    <p:sldLayoutId id="2147483656" r:id="rId16"/>
    <p:sldLayoutId id="2147483655"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5.png"/><Relationship Id="rId4" Type="http://schemas.openxmlformats.org/officeDocument/2006/relationships/hyperlink" Target="https://conocer.gob.mx/RENEC/fichaEstandar.do?method=obtenerPDFEstandar&amp;idEstandar=258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wmf"/><Relationship Id="rId7"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5.emf"/><Relationship Id="rId11" Type="http://schemas.openxmlformats.org/officeDocument/2006/relationships/image" Target="../media/image21.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3.wmf"/><Relationship Id="rId9" Type="http://schemas.openxmlformats.org/officeDocument/2006/relationships/image" Target="../media/image28.emf"/></Relationships>
</file>

<file path=ppt/slides/_rels/slide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21.em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93839E-42C7-C646-B6FF-4197C8741DFB}"/>
              </a:ext>
            </a:extLst>
          </p:cNvPr>
          <p:cNvSpPr>
            <a:spLocks noGrp="1"/>
          </p:cNvSpPr>
          <p:nvPr>
            <p:ph type="title"/>
          </p:nvPr>
        </p:nvSpPr>
        <p:spPr>
          <a:xfrm>
            <a:off x="363222" y="2147459"/>
            <a:ext cx="11465561" cy="809423"/>
          </a:xfrm>
        </p:spPr>
        <p:txBody>
          <a:bodyPr/>
          <a:lstStyle/>
          <a:p>
            <a:r>
              <a:rPr lang="es-MX" dirty="0"/>
              <a:t>CONOCER</a:t>
            </a:r>
          </a:p>
        </p:txBody>
      </p:sp>
      <p:sp>
        <p:nvSpPr>
          <p:cNvPr id="3" name="Marcador de contenido 2">
            <a:extLst>
              <a:ext uri="{FF2B5EF4-FFF2-40B4-BE49-F238E27FC236}">
                <a16:creationId xmlns:a16="http://schemas.microsoft.com/office/drawing/2014/main" xmlns="" id="{1030C26F-05D6-3E42-AC4F-B7CE78B0F1EB}"/>
              </a:ext>
            </a:extLst>
          </p:cNvPr>
          <p:cNvSpPr>
            <a:spLocks noGrp="1"/>
          </p:cNvSpPr>
          <p:nvPr>
            <p:ph idx="1"/>
          </p:nvPr>
        </p:nvSpPr>
        <p:spPr/>
        <p:txBody>
          <a:bodyPr/>
          <a:lstStyle/>
          <a:p>
            <a:r>
              <a:rPr lang="es-ES" dirty="0"/>
              <a:t>Consejo Nacional de Normalización y Certificación</a:t>
            </a:r>
          </a:p>
          <a:p>
            <a:r>
              <a:rPr lang="es-ES" dirty="0"/>
              <a:t>de Competencias Laborales</a:t>
            </a:r>
            <a:endParaRPr lang="es-MX" dirty="0"/>
          </a:p>
        </p:txBody>
      </p:sp>
      <p:pic>
        <p:nvPicPr>
          <p:cNvPr id="13" name="Imagen 12">
            <a:extLst>
              <a:ext uri="{FF2B5EF4-FFF2-40B4-BE49-F238E27FC236}">
                <a16:creationId xmlns:a16="http://schemas.microsoft.com/office/drawing/2014/main" xmlns="" id="{6D71E830-483B-0E4D-858C-7DCA12633C21}"/>
              </a:ext>
            </a:extLst>
          </p:cNvPr>
          <p:cNvPicPr>
            <a:picLocks noChangeAspect="1"/>
          </p:cNvPicPr>
          <p:nvPr/>
        </p:nvPicPr>
        <p:blipFill>
          <a:blip r:embed="rId3"/>
          <a:stretch>
            <a:fillRect/>
          </a:stretch>
        </p:blipFill>
        <p:spPr>
          <a:xfrm>
            <a:off x="5009263" y="4966255"/>
            <a:ext cx="0" cy="0"/>
          </a:xfrm>
          <a:prstGeom prst="rect">
            <a:avLst/>
          </a:prstGeom>
        </p:spPr>
      </p:pic>
      <p:pic>
        <p:nvPicPr>
          <p:cNvPr id="8" name="Picture 2"/>
          <p:cNvPicPr>
            <a:picLocks noChangeAspect="1" noChangeArrowheads="1"/>
          </p:cNvPicPr>
          <p:nvPr/>
        </p:nvPicPr>
        <p:blipFill>
          <a:blip r:embed="rId4"/>
          <a:srcRect/>
          <a:stretch>
            <a:fillRect/>
          </a:stretch>
        </p:blipFill>
        <p:spPr bwMode="auto">
          <a:xfrm>
            <a:off x="4929822" y="4716553"/>
            <a:ext cx="2292087" cy="1242187"/>
          </a:xfrm>
          <a:prstGeom prst="rect">
            <a:avLst/>
          </a:prstGeom>
          <a:noFill/>
          <a:ln w="9525">
            <a:noFill/>
            <a:miter lim="800000"/>
            <a:headEnd/>
            <a:tailEnd/>
          </a:ln>
          <a:effectLst/>
        </p:spPr>
      </p:pic>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adroTexto 141"/>
          <p:cNvSpPr txBox="1"/>
          <p:nvPr/>
        </p:nvSpPr>
        <p:spPr>
          <a:xfrm>
            <a:off x="2445641" y="3617337"/>
            <a:ext cx="2173268" cy="646587"/>
          </a:xfrm>
          <a:prstGeom prst="rect">
            <a:avLst/>
          </a:prstGeom>
          <a:noFill/>
        </p:spPr>
        <p:txBody>
          <a:bodyPr wrap="square" rtlCol="0">
            <a:spAutoFit/>
          </a:bodyPr>
          <a:lstStyle/>
          <a:p>
            <a:pPr algn="ctr"/>
            <a:r>
              <a:rPr lang="es-MX" sz="1801" b="1" dirty="0">
                <a:solidFill>
                  <a:schemeClr val="bg1"/>
                </a:solidFill>
              </a:rPr>
              <a:t>Comités de Gestión</a:t>
            </a:r>
          </a:p>
          <a:p>
            <a:pPr algn="ctr"/>
            <a:r>
              <a:rPr lang="es-MX" sz="1801" b="1" dirty="0">
                <a:solidFill>
                  <a:schemeClr val="bg1"/>
                </a:solidFill>
              </a:rPr>
              <a:t>Por Competencias</a:t>
            </a:r>
          </a:p>
        </p:txBody>
      </p:sp>
      <p:cxnSp>
        <p:nvCxnSpPr>
          <p:cNvPr id="143" name="Conector recto 142"/>
          <p:cNvCxnSpPr/>
          <p:nvPr/>
        </p:nvCxnSpPr>
        <p:spPr>
          <a:xfrm>
            <a:off x="2556840" y="3535384"/>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stretch>
            <a:fillRect/>
          </a:stretch>
        </p:blipFill>
        <p:spPr>
          <a:xfrm>
            <a:off x="7300361" y="208715"/>
            <a:ext cx="4622532" cy="458555"/>
          </a:xfrm>
          <a:prstGeom prst="rect">
            <a:avLst/>
          </a:prstGeom>
        </p:spPr>
      </p:pic>
      <p:sp>
        <p:nvSpPr>
          <p:cNvPr id="5" name="Google Shape;166;p23"/>
          <p:cNvSpPr txBox="1"/>
          <p:nvPr/>
        </p:nvSpPr>
        <p:spPr>
          <a:xfrm>
            <a:off x="600652" y="2815630"/>
            <a:ext cx="5618835" cy="2250000"/>
          </a:xfrm>
          <a:prstGeom prst="rect">
            <a:avLst/>
          </a:prstGeom>
          <a:noFill/>
          <a:ln>
            <a:noFill/>
          </a:ln>
        </p:spPr>
        <p:txBody>
          <a:bodyPr spcFirstLastPara="1" wrap="square" lIns="68569" tIns="68569" rIns="68569" bIns="68569" anchor="t" anchorCtr="0">
            <a:noAutofit/>
          </a:bodyPr>
          <a:lstStyle/>
          <a:p>
            <a:pPr marL="342900" indent="-342900">
              <a:buFont typeface="Arial" panose="020B0604020202020204" pitchFamily="34" charset="0"/>
              <a:buChar char="•"/>
            </a:pPr>
            <a:r>
              <a:rPr lang="es-MX" sz="2400" dirty="0">
                <a:solidFill>
                  <a:schemeClr val="tx1">
                    <a:lumMod val="65000"/>
                    <a:lumOff val="35000"/>
                  </a:schemeClr>
                </a:solidFill>
              </a:rPr>
              <a:t>Reconocimiento de la SEP</a:t>
            </a:r>
            <a:endParaRPr sz="2400" dirty="0">
              <a:solidFill>
                <a:schemeClr val="tx1">
                  <a:lumMod val="65000"/>
                  <a:lumOff val="35000"/>
                </a:schemeClr>
              </a:solidFill>
            </a:endParaRPr>
          </a:p>
          <a:p>
            <a:pPr marL="342900" indent="-342900">
              <a:buFont typeface="Arial" panose="020B0604020202020204" pitchFamily="34" charset="0"/>
              <a:buChar char="•"/>
            </a:pPr>
            <a:r>
              <a:rPr lang="es-MX" sz="2400" dirty="0">
                <a:solidFill>
                  <a:schemeClr val="tx1">
                    <a:lumMod val="65000"/>
                    <a:lumOff val="35000"/>
                  </a:schemeClr>
                </a:solidFill>
              </a:rPr>
              <a:t>Contribuye a mejores salarios</a:t>
            </a:r>
            <a:endParaRPr sz="2400" dirty="0">
              <a:solidFill>
                <a:schemeClr val="tx1">
                  <a:lumMod val="65000"/>
                  <a:lumOff val="35000"/>
                </a:schemeClr>
              </a:solidFill>
            </a:endParaRPr>
          </a:p>
          <a:p>
            <a:pPr marL="342900" indent="-342900">
              <a:buFont typeface="Arial" panose="020B0604020202020204" pitchFamily="34" charset="0"/>
              <a:buChar char="•"/>
            </a:pPr>
            <a:r>
              <a:rPr lang="es-MX" sz="2400" dirty="0">
                <a:solidFill>
                  <a:schemeClr val="tx1">
                    <a:lumMod val="65000"/>
                    <a:lumOff val="35000"/>
                  </a:schemeClr>
                </a:solidFill>
              </a:rPr>
              <a:t>Mejores empleos</a:t>
            </a:r>
            <a:endParaRPr sz="2400" dirty="0">
              <a:solidFill>
                <a:schemeClr val="tx1">
                  <a:lumMod val="65000"/>
                  <a:lumOff val="35000"/>
                </a:schemeClr>
              </a:solidFill>
            </a:endParaRPr>
          </a:p>
          <a:p>
            <a:pPr marL="342900" indent="-342900">
              <a:buFont typeface="Arial" panose="020B0604020202020204" pitchFamily="34" charset="0"/>
              <a:buChar char="•"/>
            </a:pPr>
            <a:r>
              <a:rPr lang="es-MX" sz="2400" dirty="0">
                <a:solidFill>
                  <a:schemeClr val="tx1">
                    <a:lumMod val="65000"/>
                    <a:lumOff val="35000"/>
                  </a:schemeClr>
                </a:solidFill>
              </a:rPr>
              <a:t>Movilidad laboral</a:t>
            </a:r>
            <a:endParaRPr sz="2400" dirty="0">
              <a:solidFill>
                <a:schemeClr val="tx1">
                  <a:lumMod val="65000"/>
                  <a:lumOff val="35000"/>
                </a:schemeClr>
              </a:solidFill>
            </a:endParaRPr>
          </a:p>
          <a:p>
            <a:pPr marL="342900" indent="-342900">
              <a:buFont typeface="Arial" panose="020B0604020202020204" pitchFamily="34" charset="0"/>
              <a:buChar char="•"/>
            </a:pPr>
            <a:r>
              <a:rPr lang="es-MX" sz="2400" dirty="0">
                <a:solidFill>
                  <a:schemeClr val="tx1">
                    <a:lumMod val="65000"/>
                    <a:lumOff val="35000"/>
                  </a:schemeClr>
                </a:solidFill>
              </a:rPr>
              <a:t>Reconocimiento a tu trabajo</a:t>
            </a:r>
            <a:endParaRPr sz="2400" dirty="0">
              <a:solidFill>
                <a:schemeClr val="tx1">
                  <a:lumMod val="65000"/>
                  <a:lumOff val="35000"/>
                </a:schemeClr>
              </a:solidFill>
            </a:endParaRPr>
          </a:p>
          <a:p>
            <a:pPr marL="342900" indent="-342900">
              <a:buFont typeface="Arial" panose="020B0604020202020204" pitchFamily="34" charset="0"/>
              <a:buChar char="•"/>
            </a:pPr>
            <a:r>
              <a:rPr lang="es-MX" sz="2400" dirty="0">
                <a:solidFill>
                  <a:schemeClr val="tx1">
                    <a:lumMod val="65000"/>
                    <a:lumOff val="35000"/>
                  </a:schemeClr>
                </a:solidFill>
              </a:rPr>
              <a:t>Superación personal</a:t>
            </a:r>
            <a:endParaRPr sz="2400" dirty="0">
              <a:solidFill>
                <a:schemeClr val="tx1">
                  <a:lumMod val="65000"/>
                  <a:lumOff val="35000"/>
                </a:schemeClr>
              </a:solidFill>
            </a:endParaRPr>
          </a:p>
        </p:txBody>
      </p:sp>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l="274" t="3611" r="-274" b="4285"/>
          <a:stretch/>
        </p:blipFill>
        <p:spPr>
          <a:xfrm>
            <a:off x="7444896" y="796488"/>
            <a:ext cx="4122821" cy="5582388"/>
          </a:xfrm>
          <a:prstGeom prst="rect">
            <a:avLst/>
          </a:prstGeom>
        </p:spPr>
      </p:pic>
      <p:grpSp>
        <p:nvGrpSpPr>
          <p:cNvPr id="9" name="Grupo 8">
            <a:extLst>
              <a:ext uri="{FF2B5EF4-FFF2-40B4-BE49-F238E27FC236}">
                <a16:creationId xmlns:a16="http://schemas.microsoft.com/office/drawing/2014/main" xmlns="" id="{87CE04B7-448C-F643-AA06-1C9049749C10}"/>
              </a:ext>
            </a:extLst>
          </p:cNvPr>
          <p:cNvGrpSpPr/>
          <p:nvPr/>
        </p:nvGrpSpPr>
        <p:grpSpPr>
          <a:xfrm>
            <a:off x="600652" y="824360"/>
            <a:ext cx="6377666" cy="1077218"/>
            <a:chOff x="4565636" y="1197239"/>
            <a:chExt cx="6377666" cy="1077218"/>
          </a:xfrm>
        </p:grpSpPr>
        <p:sp>
          <p:nvSpPr>
            <p:cNvPr id="10" name="Rectángulo 9">
              <a:extLst>
                <a:ext uri="{FF2B5EF4-FFF2-40B4-BE49-F238E27FC236}">
                  <a16:creationId xmlns:a16="http://schemas.microsoft.com/office/drawing/2014/main" xmlns="" id="{3CE36053-1A5A-6844-B67B-5F0A962CD162}"/>
                </a:ext>
              </a:extLst>
            </p:cNvPr>
            <p:cNvSpPr/>
            <p:nvPr/>
          </p:nvSpPr>
          <p:spPr>
            <a:xfrm>
              <a:off x="4565636" y="1242491"/>
              <a:ext cx="6377666"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1" name="CuadroTexto 10">
              <a:extLst>
                <a:ext uri="{FF2B5EF4-FFF2-40B4-BE49-F238E27FC236}">
                  <a16:creationId xmlns:a16="http://schemas.microsoft.com/office/drawing/2014/main" xmlns="" id="{BB1DAE2B-4A8D-EC4D-A835-351CED1D81C9}"/>
                </a:ext>
              </a:extLst>
            </p:cNvPr>
            <p:cNvSpPr txBox="1"/>
            <p:nvPr/>
          </p:nvSpPr>
          <p:spPr>
            <a:xfrm>
              <a:off x="4565637" y="1197239"/>
              <a:ext cx="6377665" cy="1077218"/>
            </a:xfrm>
            <a:prstGeom prst="rect">
              <a:avLst/>
            </a:prstGeom>
            <a:noFill/>
          </p:spPr>
          <p:txBody>
            <a:bodyPr wrap="square" rtlCol="0">
              <a:spAutoFit/>
            </a:bodyPr>
            <a:lstStyle/>
            <a:p>
              <a:pPr algn="ctr"/>
              <a:r>
                <a:rPr lang="es-MX" sz="3200" b="1" dirty="0">
                  <a:solidFill>
                    <a:schemeClr val="bg1"/>
                  </a:solidFill>
                </a:rPr>
                <a:t>BENEFICIOS DE LA CERTIFICACIÓN ENTRE LOS TRABAJADORES</a:t>
              </a:r>
            </a:p>
          </p:txBody>
        </p:sp>
      </p:grpSp>
    </p:spTree>
    <p:extLst>
      <p:ext uri="{BB962C8B-B14F-4D97-AF65-F5344CB8AC3E}">
        <p14:creationId xmlns:p14="http://schemas.microsoft.com/office/powerpoint/2010/main" val="12447406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adroTexto 141"/>
          <p:cNvSpPr txBox="1"/>
          <p:nvPr/>
        </p:nvSpPr>
        <p:spPr>
          <a:xfrm>
            <a:off x="2445641" y="3617337"/>
            <a:ext cx="2173268" cy="646587"/>
          </a:xfrm>
          <a:prstGeom prst="rect">
            <a:avLst/>
          </a:prstGeom>
          <a:noFill/>
        </p:spPr>
        <p:txBody>
          <a:bodyPr wrap="square" rtlCol="0">
            <a:spAutoFit/>
          </a:bodyPr>
          <a:lstStyle/>
          <a:p>
            <a:pPr algn="ctr"/>
            <a:r>
              <a:rPr lang="es-MX" sz="1801" b="1" dirty="0">
                <a:solidFill>
                  <a:schemeClr val="bg1"/>
                </a:solidFill>
              </a:rPr>
              <a:t>Comités de Gestión</a:t>
            </a:r>
          </a:p>
          <a:p>
            <a:pPr algn="ctr"/>
            <a:r>
              <a:rPr lang="es-MX" sz="1801" b="1" dirty="0">
                <a:solidFill>
                  <a:schemeClr val="bg1"/>
                </a:solidFill>
              </a:rPr>
              <a:t>Por Competencias</a:t>
            </a:r>
          </a:p>
        </p:txBody>
      </p:sp>
      <p:cxnSp>
        <p:nvCxnSpPr>
          <p:cNvPr id="143" name="Conector recto 142"/>
          <p:cNvCxnSpPr/>
          <p:nvPr/>
        </p:nvCxnSpPr>
        <p:spPr>
          <a:xfrm>
            <a:off x="2556840" y="3535384"/>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stretch>
            <a:fillRect/>
          </a:stretch>
        </p:blipFill>
        <p:spPr>
          <a:xfrm>
            <a:off x="7300361" y="208715"/>
            <a:ext cx="4622532" cy="458555"/>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r="2775" b="11924"/>
          <a:stretch/>
        </p:blipFill>
        <p:spPr>
          <a:xfrm>
            <a:off x="7188603" y="737366"/>
            <a:ext cx="4444116" cy="5596036"/>
          </a:xfrm>
          <a:prstGeom prst="rect">
            <a:avLst/>
          </a:prstGeom>
        </p:spPr>
      </p:pic>
      <p:sp>
        <p:nvSpPr>
          <p:cNvPr id="8" name="Google Shape;175;p24"/>
          <p:cNvSpPr txBox="1"/>
          <p:nvPr/>
        </p:nvSpPr>
        <p:spPr>
          <a:xfrm>
            <a:off x="600652" y="2270393"/>
            <a:ext cx="6377666" cy="3493098"/>
          </a:xfrm>
          <a:prstGeom prst="rect">
            <a:avLst/>
          </a:prstGeom>
          <a:noFill/>
          <a:ln>
            <a:noFill/>
          </a:ln>
        </p:spPr>
        <p:txBody>
          <a:bodyPr spcFirstLastPara="1" wrap="square" lIns="68569" tIns="68569" rIns="68569" bIns="68569" anchor="t" anchorCtr="0">
            <a:noAutofit/>
          </a:bodyPr>
          <a:lstStyle/>
          <a:p>
            <a:pPr marL="342900" indent="-342900" algn="just">
              <a:buFont typeface="Arial" panose="020B0604020202020204" pitchFamily="34" charset="0"/>
              <a:buChar char="•"/>
            </a:pPr>
            <a:r>
              <a:rPr lang="es-MX" sz="2400" dirty="0">
                <a:solidFill>
                  <a:schemeClr val="tx1">
                    <a:lumMod val="65000"/>
                    <a:lumOff val="35000"/>
                  </a:schemeClr>
                </a:solidFill>
              </a:rPr>
              <a:t>Ventaja competitiva para su organización.</a:t>
            </a:r>
            <a:endParaRPr sz="2400" dirty="0">
              <a:solidFill>
                <a:schemeClr val="tx1">
                  <a:lumMod val="65000"/>
                  <a:lumOff val="35000"/>
                </a:schemeClr>
              </a:solidFill>
            </a:endParaRPr>
          </a:p>
          <a:p>
            <a:pPr marL="342900" indent="-342900" algn="just">
              <a:buFont typeface="Arial" panose="020B0604020202020204" pitchFamily="34" charset="0"/>
              <a:buChar char="•"/>
            </a:pPr>
            <a:r>
              <a:rPr lang="es-MX" sz="2400" dirty="0">
                <a:solidFill>
                  <a:schemeClr val="tx1">
                    <a:lumMod val="65000"/>
                    <a:lumOff val="35000"/>
                  </a:schemeClr>
                </a:solidFill>
              </a:rPr>
              <a:t>Eficacia y eficiencia en sus procesos.</a:t>
            </a:r>
            <a:endParaRPr sz="2400" dirty="0">
              <a:solidFill>
                <a:schemeClr val="tx1">
                  <a:lumMod val="65000"/>
                  <a:lumOff val="35000"/>
                </a:schemeClr>
              </a:solidFill>
            </a:endParaRPr>
          </a:p>
          <a:p>
            <a:pPr marL="342900" indent="-342900" algn="just">
              <a:buFont typeface="Arial" panose="020B0604020202020204" pitchFamily="34" charset="0"/>
              <a:buChar char="•"/>
            </a:pPr>
            <a:r>
              <a:rPr lang="es-MX" sz="2400" dirty="0">
                <a:solidFill>
                  <a:schemeClr val="tx1">
                    <a:lumMod val="65000"/>
                    <a:lumOff val="35000"/>
                  </a:schemeClr>
                </a:solidFill>
              </a:rPr>
              <a:t>Incremento en sus ingresos y participación en el mercado.</a:t>
            </a:r>
            <a:endParaRPr sz="2400" dirty="0">
              <a:solidFill>
                <a:schemeClr val="tx1">
                  <a:lumMod val="65000"/>
                  <a:lumOff val="35000"/>
                </a:schemeClr>
              </a:solidFill>
            </a:endParaRPr>
          </a:p>
          <a:p>
            <a:pPr marL="342900" indent="-342900" algn="just">
              <a:buFont typeface="Arial" panose="020B0604020202020204" pitchFamily="34" charset="0"/>
              <a:buChar char="•"/>
            </a:pPr>
            <a:r>
              <a:rPr lang="es-MX" sz="2400" dirty="0">
                <a:solidFill>
                  <a:schemeClr val="tx1">
                    <a:lumMod val="65000"/>
                    <a:lumOff val="35000"/>
                  </a:schemeClr>
                </a:solidFill>
              </a:rPr>
              <a:t>Reducción de las situaciones de riesgo en producción o prestación de servicios.</a:t>
            </a:r>
            <a:endParaRPr sz="2400" dirty="0">
              <a:solidFill>
                <a:schemeClr val="tx1">
                  <a:lumMod val="65000"/>
                  <a:lumOff val="35000"/>
                </a:schemeClr>
              </a:solidFill>
            </a:endParaRPr>
          </a:p>
          <a:p>
            <a:pPr marL="342900" indent="-342900" algn="just">
              <a:buFont typeface="Arial" panose="020B0604020202020204" pitchFamily="34" charset="0"/>
              <a:buChar char="•"/>
            </a:pPr>
            <a:r>
              <a:rPr lang="es-MX" sz="2400" dirty="0">
                <a:solidFill>
                  <a:schemeClr val="tx1">
                    <a:lumMod val="65000"/>
                    <a:lumOff val="35000"/>
                  </a:schemeClr>
                </a:solidFill>
              </a:rPr>
              <a:t>Permite crear fidelidad entre sus clientes.</a:t>
            </a:r>
            <a:endParaRPr sz="2400" dirty="0">
              <a:solidFill>
                <a:schemeClr val="tx1">
                  <a:lumMod val="65000"/>
                  <a:lumOff val="35000"/>
                </a:schemeClr>
              </a:solidFill>
            </a:endParaRPr>
          </a:p>
          <a:p>
            <a:pPr marL="342900" indent="-342900" algn="just">
              <a:buFont typeface="Arial" panose="020B0604020202020204" pitchFamily="34" charset="0"/>
              <a:buChar char="•"/>
            </a:pPr>
            <a:r>
              <a:rPr lang="es-MX" sz="2400" dirty="0">
                <a:solidFill>
                  <a:schemeClr val="tx1">
                    <a:lumMod val="65000"/>
                    <a:lumOff val="35000"/>
                  </a:schemeClr>
                </a:solidFill>
              </a:rPr>
              <a:t>Mejora continua de sus procesos, productos y servicios.</a:t>
            </a:r>
            <a:endParaRPr sz="2400" dirty="0">
              <a:solidFill>
                <a:schemeClr val="tx1">
                  <a:lumMod val="65000"/>
                  <a:lumOff val="35000"/>
                </a:schemeClr>
              </a:solidFill>
            </a:endParaRPr>
          </a:p>
        </p:txBody>
      </p:sp>
      <p:grpSp>
        <p:nvGrpSpPr>
          <p:cNvPr id="12" name="Grupo 11">
            <a:extLst>
              <a:ext uri="{FF2B5EF4-FFF2-40B4-BE49-F238E27FC236}">
                <a16:creationId xmlns:a16="http://schemas.microsoft.com/office/drawing/2014/main" xmlns="" id="{EF6465E4-AACE-7947-9DA2-518B1DB33797}"/>
              </a:ext>
            </a:extLst>
          </p:cNvPr>
          <p:cNvGrpSpPr/>
          <p:nvPr/>
        </p:nvGrpSpPr>
        <p:grpSpPr>
          <a:xfrm>
            <a:off x="600652" y="824360"/>
            <a:ext cx="6377666" cy="1077218"/>
            <a:chOff x="4565636" y="1197239"/>
            <a:chExt cx="6377666" cy="1077218"/>
          </a:xfrm>
        </p:grpSpPr>
        <p:sp>
          <p:nvSpPr>
            <p:cNvPr id="13" name="Rectángulo 12">
              <a:extLst>
                <a:ext uri="{FF2B5EF4-FFF2-40B4-BE49-F238E27FC236}">
                  <a16:creationId xmlns:a16="http://schemas.microsoft.com/office/drawing/2014/main" xmlns="" id="{39D11BDE-282A-8546-A705-D0954867D89E}"/>
                </a:ext>
              </a:extLst>
            </p:cNvPr>
            <p:cNvSpPr/>
            <p:nvPr/>
          </p:nvSpPr>
          <p:spPr>
            <a:xfrm>
              <a:off x="4565636" y="1242491"/>
              <a:ext cx="6377666"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4" name="CuadroTexto 13">
              <a:extLst>
                <a:ext uri="{FF2B5EF4-FFF2-40B4-BE49-F238E27FC236}">
                  <a16:creationId xmlns:a16="http://schemas.microsoft.com/office/drawing/2014/main" xmlns="" id="{CC695559-A54C-B046-8418-11EE29054BD0}"/>
                </a:ext>
              </a:extLst>
            </p:cNvPr>
            <p:cNvSpPr txBox="1"/>
            <p:nvPr/>
          </p:nvSpPr>
          <p:spPr>
            <a:xfrm>
              <a:off x="4565637" y="1197239"/>
              <a:ext cx="6377665" cy="1077218"/>
            </a:xfrm>
            <a:prstGeom prst="rect">
              <a:avLst/>
            </a:prstGeom>
            <a:noFill/>
          </p:spPr>
          <p:txBody>
            <a:bodyPr wrap="square" rtlCol="0">
              <a:spAutoFit/>
            </a:bodyPr>
            <a:lstStyle/>
            <a:p>
              <a:pPr algn="ctr"/>
              <a:r>
                <a:rPr lang="es-MX" sz="3200" b="1" dirty="0">
                  <a:solidFill>
                    <a:schemeClr val="bg1"/>
                  </a:solidFill>
                </a:rPr>
                <a:t>BENEFICIOS DE LA CERTIFICACIÓN EN LAS EMPRESAS</a:t>
              </a:r>
            </a:p>
          </p:txBody>
        </p:sp>
      </p:grpSp>
    </p:spTree>
    <p:extLst>
      <p:ext uri="{BB962C8B-B14F-4D97-AF65-F5344CB8AC3E}">
        <p14:creationId xmlns:p14="http://schemas.microsoft.com/office/powerpoint/2010/main" val="89740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300361" y="208715"/>
            <a:ext cx="4622532" cy="458555"/>
          </a:xfrm>
          <a:prstGeom prst="rect">
            <a:avLst/>
          </a:prstGeom>
        </p:spPr>
      </p:pic>
      <p:grpSp>
        <p:nvGrpSpPr>
          <p:cNvPr id="8" name="Grupo 7">
            <a:extLst>
              <a:ext uri="{FF2B5EF4-FFF2-40B4-BE49-F238E27FC236}">
                <a16:creationId xmlns:a16="http://schemas.microsoft.com/office/drawing/2014/main" xmlns="" id="{49D1A22C-3B92-D446-95FE-E2BC96F90D5E}"/>
              </a:ext>
            </a:extLst>
          </p:cNvPr>
          <p:cNvGrpSpPr/>
          <p:nvPr/>
        </p:nvGrpSpPr>
        <p:grpSpPr>
          <a:xfrm>
            <a:off x="467590" y="825960"/>
            <a:ext cx="6733347" cy="960528"/>
            <a:chOff x="4565636" y="1242491"/>
            <a:chExt cx="6377666" cy="960528"/>
          </a:xfrm>
        </p:grpSpPr>
        <p:sp>
          <p:nvSpPr>
            <p:cNvPr id="10" name="Rectángulo 9">
              <a:extLst>
                <a:ext uri="{FF2B5EF4-FFF2-40B4-BE49-F238E27FC236}">
                  <a16:creationId xmlns:a16="http://schemas.microsoft.com/office/drawing/2014/main" xmlns="" id="{F19F90A8-6F1B-E34B-ADD7-C98481B430B4}"/>
                </a:ext>
              </a:extLst>
            </p:cNvPr>
            <p:cNvSpPr/>
            <p:nvPr/>
          </p:nvSpPr>
          <p:spPr>
            <a:xfrm>
              <a:off x="4565636" y="1242491"/>
              <a:ext cx="6377666"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1" name="CuadroTexto 10">
              <a:extLst>
                <a:ext uri="{FF2B5EF4-FFF2-40B4-BE49-F238E27FC236}">
                  <a16:creationId xmlns:a16="http://schemas.microsoft.com/office/drawing/2014/main" xmlns="" id="{CFCA76ED-30BC-7A4A-8712-A6FF7CBF8352}"/>
                </a:ext>
              </a:extLst>
            </p:cNvPr>
            <p:cNvSpPr txBox="1"/>
            <p:nvPr/>
          </p:nvSpPr>
          <p:spPr>
            <a:xfrm>
              <a:off x="5172902" y="1430367"/>
              <a:ext cx="4952799" cy="584775"/>
            </a:xfrm>
            <a:prstGeom prst="rect">
              <a:avLst/>
            </a:prstGeom>
            <a:noFill/>
          </p:spPr>
          <p:txBody>
            <a:bodyPr wrap="square" rtlCol="0">
              <a:spAutoFit/>
            </a:bodyPr>
            <a:lstStyle/>
            <a:p>
              <a:pPr algn="ctr"/>
              <a:r>
                <a:rPr lang="es-MX" sz="3200" b="1" dirty="0">
                  <a:solidFill>
                    <a:schemeClr val="bg1"/>
                  </a:solidFill>
                </a:rPr>
                <a:t>CONOCER EN LA ACTUALIDAD</a:t>
              </a:r>
            </a:p>
          </p:txBody>
        </p:sp>
      </p:grpSp>
      <p:pic>
        <p:nvPicPr>
          <p:cNvPr id="9" name="Imagen 8">
            <a:extLst>
              <a:ext uri="{FF2B5EF4-FFF2-40B4-BE49-F238E27FC236}">
                <a16:creationId xmlns:a16="http://schemas.microsoft.com/office/drawing/2014/main" xmlns="" id="{D4EB0C60-C117-3B43-AD66-A508FADC94F5}"/>
              </a:ext>
            </a:extLst>
          </p:cNvPr>
          <p:cNvPicPr>
            <a:picLocks noChangeAspect="1"/>
          </p:cNvPicPr>
          <p:nvPr/>
        </p:nvPicPr>
        <p:blipFill>
          <a:blip r:embed="rId4"/>
          <a:stretch>
            <a:fillRect/>
          </a:stretch>
        </p:blipFill>
        <p:spPr>
          <a:xfrm>
            <a:off x="7457374" y="2587653"/>
            <a:ext cx="4734626" cy="3871253"/>
          </a:xfrm>
          <a:prstGeom prst="rect">
            <a:avLst/>
          </a:prstGeom>
        </p:spPr>
      </p:pic>
      <p:sp>
        <p:nvSpPr>
          <p:cNvPr id="3" name="CuadroTexto 2">
            <a:extLst>
              <a:ext uri="{FF2B5EF4-FFF2-40B4-BE49-F238E27FC236}">
                <a16:creationId xmlns:a16="http://schemas.microsoft.com/office/drawing/2014/main" xmlns="" id="{E591E26E-4D77-C248-8E8C-605EE5C05403}"/>
              </a:ext>
            </a:extLst>
          </p:cNvPr>
          <p:cNvSpPr txBox="1"/>
          <p:nvPr/>
        </p:nvSpPr>
        <p:spPr>
          <a:xfrm>
            <a:off x="467590" y="2246388"/>
            <a:ext cx="6733347" cy="3785652"/>
          </a:xfrm>
          <a:prstGeom prst="rect">
            <a:avLst/>
          </a:prstGeom>
          <a:noFill/>
        </p:spPr>
        <p:txBody>
          <a:bodyPr wrap="square" rtlCol="0">
            <a:spAutoFit/>
          </a:bodyPr>
          <a:lstStyle/>
          <a:p>
            <a:pPr algn="just"/>
            <a:r>
              <a:rPr lang="es-MX" sz="2400" dirty="0">
                <a:solidFill>
                  <a:schemeClr val="tx1">
                    <a:lumMod val="65000"/>
                    <a:lumOff val="35000"/>
                  </a:schemeClr>
                </a:solidFill>
              </a:rPr>
              <a:t>Ofrece la certificación de competencias como un medio de reconocimiento a los conocimientos, habilidades, destrezas y actitudes de las personas, independientemente de como fueron adquiridas. </a:t>
            </a:r>
            <a:br>
              <a:rPr lang="es-MX" sz="2400" dirty="0">
                <a:solidFill>
                  <a:schemeClr val="tx1">
                    <a:lumMod val="65000"/>
                    <a:lumOff val="35000"/>
                  </a:schemeClr>
                </a:solidFill>
              </a:rPr>
            </a:br>
            <a:endParaRPr lang="es-MX" sz="2400" dirty="0">
              <a:solidFill>
                <a:schemeClr val="tx1">
                  <a:lumMod val="65000"/>
                  <a:lumOff val="35000"/>
                </a:schemeClr>
              </a:solidFill>
            </a:endParaRPr>
          </a:p>
          <a:p>
            <a:pPr algn="just"/>
            <a:r>
              <a:rPr lang="es-MX" sz="2400" dirty="0">
                <a:solidFill>
                  <a:schemeClr val="tx1">
                    <a:lumMod val="65000"/>
                    <a:lumOff val="35000"/>
                  </a:schemeClr>
                </a:solidFill>
              </a:rPr>
              <a:t>Impulsa los Estándares de Competencia como base para la actualización de los programas educativos, lo cual permite a a los trabajadores estar a la vanguardia respecto a las necesidades reales y actuales de la industria. </a:t>
            </a:r>
          </a:p>
        </p:txBody>
      </p:sp>
    </p:spTree>
    <p:extLst>
      <p:ext uri="{BB962C8B-B14F-4D97-AF65-F5344CB8AC3E}">
        <p14:creationId xmlns:p14="http://schemas.microsoft.com/office/powerpoint/2010/main" val="211058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300361" y="208715"/>
            <a:ext cx="4622532" cy="458555"/>
          </a:xfrm>
          <a:prstGeom prst="rect">
            <a:avLst/>
          </a:prstGeom>
        </p:spPr>
      </p:pic>
      <p:grpSp>
        <p:nvGrpSpPr>
          <p:cNvPr id="8" name="Grupo 7">
            <a:extLst>
              <a:ext uri="{FF2B5EF4-FFF2-40B4-BE49-F238E27FC236}">
                <a16:creationId xmlns:a16="http://schemas.microsoft.com/office/drawing/2014/main" xmlns="" id="{49D1A22C-3B92-D446-95FE-E2BC96F90D5E}"/>
              </a:ext>
            </a:extLst>
          </p:cNvPr>
          <p:cNvGrpSpPr/>
          <p:nvPr/>
        </p:nvGrpSpPr>
        <p:grpSpPr>
          <a:xfrm>
            <a:off x="325448" y="0"/>
            <a:ext cx="6785297" cy="667270"/>
            <a:chOff x="4545404" y="1191568"/>
            <a:chExt cx="6426872" cy="1069796"/>
          </a:xfrm>
        </p:grpSpPr>
        <p:sp>
          <p:nvSpPr>
            <p:cNvPr id="10" name="Rectángulo 9">
              <a:extLst>
                <a:ext uri="{FF2B5EF4-FFF2-40B4-BE49-F238E27FC236}">
                  <a16:creationId xmlns:a16="http://schemas.microsoft.com/office/drawing/2014/main" xmlns="" id="{F19F90A8-6F1B-E34B-ADD7-C98481B430B4}"/>
                </a:ext>
              </a:extLst>
            </p:cNvPr>
            <p:cNvSpPr/>
            <p:nvPr/>
          </p:nvSpPr>
          <p:spPr>
            <a:xfrm>
              <a:off x="4659808" y="1300836"/>
              <a:ext cx="6198066"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1" name="CuadroTexto 10">
              <a:extLst>
                <a:ext uri="{FF2B5EF4-FFF2-40B4-BE49-F238E27FC236}">
                  <a16:creationId xmlns:a16="http://schemas.microsoft.com/office/drawing/2014/main" xmlns="" id="{CFCA76ED-30BC-7A4A-8712-A6FF7CBF8352}"/>
                </a:ext>
              </a:extLst>
            </p:cNvPr>
            <p:cNvSpPr txBox="1"/>
            <p:nvPr/>
          </p:nvSpPr>
          <p:spPr>
            <a:xfrm>
              <a:off x="4545404" y="1191568"/>
              <a:ext cx="6426872" cy="1036226"/>
            </a:xfrm>
            <a:prstGeom prst="rect">
              <a:avLst/>
            </a:prstGeom>
            <a:noFill/>
          </p:spPr>
          <p:txBody>
            <a:bodyPr wrap="square" rtlCol="0">
              <a:spAutoFit/>
            </a:bodyPr>
            <a:lstStyle/>
            <a:p>
              <a:pPr algn="ctr"/>
              <a:r>
                <a:rPr lang="es-MX" sz="3600" b="1" dirty="0">
                  <a:solidFill>
                    <a:schemeClr val="bg1"/>
                  </a:solidFill>
                  <a:latin typeface="Calibri" panose="020F0502020204030204" pitchFamily="34" charset="0"/>
                  <a:cs typeface="Calibri" panose="020F0502020204030204" pitchFamily="34" charset="0"/>
                </a:rPr>
                <a:t>CONOCER EN </a:t>
              </a:r>
              <a:r>
                <a:rPr lang="es-MX" sz="3600" b="1" dirty="0" smtClean="0">
                  <a:solidFill>
                    <a:schemeClr val="bg1"/>
                  </a:solidFill>
                  <a:latin typeface="Calibri" panose="020F0502020204030204" pitchFamily="34" charset="0"/>
                  <a:cs typeface="Calibri" panose="020F0502020204030204" pitchFamily="34" charset="0"/>
                </a:rPr>
                <a:t>LA PIROTECNIA</a:t>
              </a:r>
              <a:endParaRPr lang="es-MX" sz="3600" b="1" dirty="0">
                <a:solidFill>
                  <a:schemeClr val="bg1"/>
                </a:solidFill>
                <a:latin typeface="Calibri" panose="020F0502020204030204" pitchFamily="34" charset="0"/>
                <a:cs typeface="Calibri" panose="020F0502020204030204" pitchFamily="34" charset="0"/>
              </a:endParaRPr>
            </a:p>
          </p:txBody>
        </p:sp>
      </p:grpSp>
      <p:sp>
        <p:nvSpPr>
          <p:cNvPr id="3" name="CuadroTexto 2">
            <a:extLst>
              <a:ext uri="{FF2B5EF4-FFF2-40B4-BE49-F238E27FC236}">
                <a16:creationId xmlns:a16="http://schemas.microsoft.com/office/drawing/2014/main" xmlns="" id="{0497D2F2-C27C-D044-B9BD-1576830BF6DF}"/>
              </a:ext>
            </a:extLst>
          </p:cNvPr>
          <p:cNvSpPr txBox="1"/>
          <p:nvPr/>
        </p:nvSpPr>
        <p:spPr>
          <a:xfrm>
            <a:off x="446232" y="1124844"/>
            <a:ext cx="7378123" cy="3323987"/>
          </a:xfrm>
          <a:prstGeom prst="rect">
            <a:avLst/>
          </a:prstGeom>
          <a:noFill/>
        </p:spPr>
        <p:txBody>
          <a:bodyPr wrap="square" rtlCol="0">
            <a:spAutoFit/>
          </a:bodyPr>
          <a:lstStyle/>
          <a:p>
            <a:pPr algn="just">
              <a:lnSpc>
                <a:spcPts val="2100"/>
              </a:lnSpc>
            </a:pPr>
            <a:r>
              <a:rPr lang="es-MX" sz="2000" dirty="0" smtClean="0">
                <a:latin typeface="Montserrat" panose="00000500000000000000" pitchFamily="2" charset="0"/>
              </a:rPr>
              <a:t>EC1046 Instalación de fuegos </a:t>
            </a:r>
            <a:r>
              <a:rPr lang="es-MX" sz="2000" dirty="0">
                <a:latin typeface="Montserrat" panose="00000500000000000000" pitchFamily="2" charset="0"/>
              </a:rPr>
              <a:t>artificiales para la presentación de </a:t>
            </a:r>
            <a:r>
              <a:rPr lang="es-MX" sz="2000" dirty="0" smtClean="0">
                <a:latin typeface="Montserrat" panose="00000500000000000000" pitchFamily="2" charset="0"/>
              </a:rPr>
              <a:t>espectáculos aéreos</a:t>
            </a:r>
            <a:endParaRPr lang="es-MX" sz="2000" dirty="0">
              <a:latin typeface="Montserrat" panose="00000500000000000000" pitchFamily="2" charset="0"/>
            </a:endParaRPr>
          </a:p>
          <a:p>
            <a:pPr algn="just">
              <a:lnSpc>
                <a:spcPts val="2100"/>
              </a:lnSpc>
            </a:pPr>
            <a:endParaRPr lang="es-MX" sz="2000" dirty="0">
              <a:solidFill>
                <a:schemeClr val="tx1">
                  <a:lumMod val="65000"/>
                  <a:lumOff val="35000"/>
                </a:schemeClr>
              </a:solidFill>
              <a:latin typeface="Calibri" panose="020F0502020204030204" pitchFamily="34" charset="0"/>
              <a:ea typeface="Calibri"/>
              <a:cs typeface="Calibri" panose="020F0502020204030204" pitchFamily="34" charset="0"/>
            </a:endParaRPr>
          </a:p>
          <a:p>
            <a:pPr algn="just">
              <a:lnSpc>
                <a:spcPts val="2100"/>
              </a:lnSpc>
            </a:pPr>
            <a:r>
              <a:rPr lang="es-MX" sz="2000" dirty="0"/>
              <a:t>Este estándar de competencia establece principalmente aspectos de seguridad que un operador de espectáculos aéreos con fuegos artificiales debe realizar desde la preparación del sitio en el que se realizará el espectáculo, la revisión de los fuegos artificiales y sus implementos, la instalación de los mismos, durante el encendido y finalmente en el desmontaje del espectáculo</a:t>
            </a:r>
            <a:r>
              <a:rPr lang="es-MX" sz="2000" dirty="0" smtClean="0"/>
              <a:t>.</a:t>
            </a:r>
          </a:p>
          <a:p>
            <a:pPr algn="just">
              <a:lnSpc>
                <a:spcPts val="2100"/>
              </a:lnSpc>
            </a:pPr>
            <a:endParaRPr lang="es-MX" sz="2000" i="1" dirty="0">
              <a:solidFill>
                <a:schemeClr val="tx1">
                  <a:lumMod val="65000"/>
                  <a:lumOff val="35000"/>
                </a:schemeClr>
              </a:solidFill>
              <a:latin typeface="Calibri" panose="020F0502020204030204" pitchFamily="34" charset="0"/>
              <a:ea typeface="Calibri"/>
              <a:cs typeface="Calibri" panose="020F0502020204030204" pitchFamily="34" charset="0"/>
            </a:endParaRPr>
          </a:p>
          <a:p>
            <a:pPr algn="just">
              <a:lnSpc>
                <a:spcPts val="2100"/>
              </a:lnSpc>
            </a:pPr>
            <a:r>
              <a:rPr lang="es-MX" sz="2000" dirty="0">
                <a:hlinkClick r:id="rId4"/>
              </a:rPr>
              <a:t>https://conocer.gob.mx/RENEC/fichaEstandar.do?method=obtenerPDFEstandar&amp;idEstandar=2585</a:t>
            </a:r>
            <a:endParaRPr lang="es-MX" sz="2000" i="1" dirty="0">
              <a:solidFill>
                <a:schemeClr val="tx1">
                  <a:lumMod val="65000"/>
                  <a:lumOff val="35000"/>
                </a:schemeClr>
              </a:solidFill>
              <a:latin typeface="Calibri" panose="020F0502020204030204" pitchFamily="34" charset="0"/>
              <a:ea typeface="Calibri"/>
              <a:cs typeface="Calibri" panose="020F0502020204030204" pitchFamily="34" charset="0"/>
            </a:endParaRPr>
          </a:p>
        </p:txBody>
      </p:sp>
      <p:pic>
        <p:nvPicPr>
          <p:cNvPr id="5" name="Imagen 4"/>
          <p:cNvPicPr>
            <a:picLocks noChangeAspect="1"/>
          </p:cNvPicPr>
          <p:nvPr/>
        </p:nvPicPr>
        <p:blipFill rotWithShape="1">
          <a:blip r:embed="rId5"/>
          <a:srcRect l="49714" t="33535" r="13238" b="26338"/>
          <a:stretch/>
        </p:blipFill>
        <p:spPr>
          <a:xfrm>
            <a:off x="7963810" y="2409372"/>
            <a:ext cx="4097562" cy="2496457"/>
          </a:xfrm>
          <a:prstGeom prst="rect">
            <a:avLst/>
          </a:prstGeom>
        </p:spPr>
      </p:pic>
    </p:spTree>
    <p:extLst>
      <p:ext uri="{BB962C8B-B14F-4D97-AF65-F5344CB8AC3E}">
        <p14:creationId xmlns:p14="http://schemas.microsoft.com/office/powerpoint/2010/main" val="2589267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xmlns="" id="{9602352E-7134-A143-BA13-4CCB6A09710B}"/>
              </a:ext>
            </a:extLst>
          </p:cNvPr>
          <p:cNvSpPr>
            <a:spLocks noGrp="1"/>
          </p:cNvSpPr>
          <p:nvPr>
            <p:ph type="body" sz="quarter" idx="13"/>
          </p:nvPr>
        </p:nvSpPr>
        <p:spPr/>
        <p:txBody>
          <a:bodyPr>
            <a:normAutofit fontScale="92500" lnSpcReduction="10000"/>
          </a:bodyPr>
          <a:lstStyle/>
          <a:p>
            <a:r>
              <a:rPr lang="es-MX" dirty="0"/>
              <a:t>Gracias</a:t>
            </a:r>
          </a:p>
        </p:txBody>
      </p:sp>
    </p:spTree>
    <p:extLst>
      <p:ext uri="{BB962C8B-B14F-4D97-AF65-F5344CB8AC3E}">
        <p14:creationId xmlns:p14="http://schemas.microsoft.com/office/powerpoint/2010/main" val="3216005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0071" r="46092" b="23764"/>
          <a:stretch/>
        </p:blipFill>
        <p:spPr>
          <a:xfrm flipH="1">
            <a:off x="8786654" y="1370010"/>
            <a:ext cx="3444447" cy="5057404"/>
          </a:xfrm>
          <a:prstGeom prst="rect">
            <a:avLst/>
          </a:prstGeom>
        </p:spPr>
      </p:pic>
      <p:sp>
        <p:nvSpPr>
          <p:cNvPr id="14" name="13 Título"/>
          <p:cNvSpPr>
            <a:spLocks noGrp="1"/>
          </p:cNvSpPr>
          <p:nvPr>
            <p:ph type="title"/>
          </p:nvPr>
        </p:nvSpPr>
        <p:spPr>
          <a:xfrm>
            <a:off x="831853" y="955142"/>
            <a:ext cx="10521951" cy="829735"/>
          </a:xfrm>
        </p:spPr>
        <p:txBody>
          <a:bodyPr/>
          <a:lstStyle/>
          <a:p>
            <a:pPr algn="l"/>
            <a:r>
              <a:rPr lang="es-ES" dirty="0"/>
              <a:t>El CONOCER</a:t>
            </a:r>
          </a:p>
        </p:txBody>
      </p:sp>
      <p:sp>
        <p:nvSpPr>
          <p:cNvPr id="15" name="14 Marcador de texto"/>
          <p:cNvSpPr>
            <a:spLocks noGrp="1"/>
          </p:cNvSpPr>
          <p:nvPr>
            <p:ph type="body" idx="1"/>
          </p:nvPr>
        </p:nvSpPr>
        <p:spPr>
          <a:xfrm>
            <a:off x="831853" y="2114222"/>
            <a:ext cx="7681529" cy="3983846"/>
          </a:xfrm>
        </p:spPr>
        <p:txBody>
          <a:bodyPr/>
          <a:lstStyle/>
          <a:p>
            <a:pPr algn="just"/>
            <a:r>
              <a:rPr lang="es-MX" dirty="0">
                <a:solidFill>
                  <a:schemeClr val="tx1">
                    <a:lumMod val="65000"/>
                    <a:lumOff val="35000"/>
                  </a:schemeClr>
                </a:solidFill>
                <a:latin typeface="Calibri" panose="020F0502020204030204" pitchFamily="34" charset="0"/>
                <a:cs typeface="Calibri" panose="020F0502020204030204" pitchFamily="34" charset="0"/>
              </a:rPr>
              <a:t>Es una institución del Gobierno de México, sectorizada a la Secretaría de Educación Pública (SEP) con participación tripartita (conformado por los sectores: gubernamental, empresarial y laboral).</a:t>
            </a:r>
          </a:p>
          <a:p>
            <a:pPr algn="just"/>
            <a:endParaRPr lang="es-MX" dirty="0">
              <a:solidFill>
                <a:schemeClr val="tx1">
                  <a:lumMod val="65000"/>
                  <a:lumOff val="35000"/>
                </a:schemeClr>
              </a:solidFill>
              <a:latin typeface="Calibri" panose="020F0502020204030204" pitchFamily="34" charset="0"/>
              <a:cs typeface="Calibri" panose="020F0502020204030204" pitchFamily="34" charset="0"/>
            </a:endParaRPr>
          </a:p>
          <a:p>
            <a:pPr algn="just"/>
            <a:r>
              <a:rPr lang="es-MX" dirty="0">
                <a:solidFill>
                  <a:schemeClr val="tx1">
                    <a:lumMod val="65000"/>
                    <a:lumOff val="35000"/>
                  </a:schemeClr>
                </a:solidFill>
                <a:latin typeface="Calibri" panose="020F0502020204030204" pitchFamily="34" charset="0"/>
                <a:cs typeface="Calibri" panose="020F0502020204030204" pitchFamily="34" charset="0"/>
              </a:rPr>
              <a:t>Su función es desarrollar el potencial productivo del capital humano a través de la promoción del Sistema Nacional de Competencias y que contribuye a mejorar la empleabilidad, productividad y competitividad tanto de las personas como del país.</a:t>
            </a:r>
          </a:p>
        </p:txBody>
      </p:sp>
      <p:pic>
        <p:nvPicPr>
          <p:cNvPr id="9" name="Imagen 8"/>
          <p:cNvPicPr>
            <a:picLocks noChangeAspect="1"/>
          </p:cNvPicPr>
          <p:nvPr/>
        </p:nvPicPr>
        <p:blipFill>
          <a:blip r:embed="rId4"/>
          <a:stretch>
            <a:fillRect/>
          </a:stretch>
        </p:blipFill>
        <p:spPr>
          <a:xfrm>
            <a:off x="7300361" y="208715"/>
            <a:ext cx="4622532" cy="458555"/>
          </a:xfrm>
          <a:prstGeom prst="rect">
            <a:avLst/>
          </a:prstGeom>
        </p:spPr>
      </p:pic>
    </p:spTree>
    <p:extLst>
      <p:ext uri="{BB962C8B-B14F-4D97-AF65-F5344CB8AC3E}">
        <p14:creationId xmlns:p14="http://schemas.microsoft.com/office/powerpoint/2010/main" val="2154335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6640"/>
          <p:cNvSpPr>
            <a:spLocks noChangeAspect="1" noChangeArrowheads="1" noTextEdit="1"/>
          </p:cNvSpPr>
          <p:nvPr/>
        </p:nvSpPr>
        <p:spPr bwMode="auto">
          <a:xfrm>
            <a:off x="1400094" y="1036700"/>
            <a:ext cx="9479883" cy="5352110"/>
          </a:xfrm>
          <a:prstGeom prst="rect">
            <a:avLst/>
          </a:prstGeom>
          <a:no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0" name="Freeform 6642"/>
          <p:cNvSpPr>
            <a:spLocks noEditPoints="1"/>
          </p:cNvSpPr>
          <p:nvPr/>
        </p:nvSpPr>
        <p:spPr bwMode="auto">
          <a:xfrm>
            <a:off x="8216165" y="2757771"/>
            <a:ext cx="2660314" cy="2971645"/>
          </a:xfrm>
          <a:custGeom>
            <a:avLst/>
            <a:gdLst/>
            <a:ahLst/>
            <a:cxnLst>
              <a:cxn ang="0">
                <a:pos x="26" y="5047"/>
              </a:cxn>
              <a:cxn ang="0">
                <a:pos x="4538" y="5047"/>
              </a:cxn>
              <a:cxn ang="0">
                <a:pos x="4538" y="5098"/>
              </a:cxn>
              <a:cxn ang="0">
                <a:pos x="26" y="5098"/>
              </a:cxn>
              <a:cxn ang="0">
                <a:pos x="0" y="5073"/>
              </a:cxn>
              <a:cxn ang="0">
                <a:pos x="26" y="5047"/>
              </a:cxn>
              <a:cxn ang="0">
                <a:pos x="26" y="5098"/>
              </a:cxn>
              <a:cxn ang="0">
                <a:pos x="0" y="5098"/>
              </a:cxn>
              <a:cxn ang="0">
                <a:pos x="0" y="5073"/>
              </a:cxn>
              <a:cxn ang="0">
                <a:pos x="26" y="5098"/>
              </a:cxn>
              <a:cxn ang="0">
                <a:pos x="51" y="25"/>
              </a:cxn>
              <a:cxn ang="0">
                <a:pos x="51" y="5073"/>
              </a:cxn>
              <a:cxn ang="0">
                <a:pos x="0" y="5073"/>
              </a:cxn>
              <a:cxn ang="0">
                <a:pos x="0" y="25"/>
              </a:cxn>
              <a:cxn ang="0">
                <a:pos x="26" y="0"/>
              </a:cxn>
              <a:cxn ang="0">
                <a:pos x="51" y="25"/>
              </a:cxn>
              <a:cxn ang="0">
                <a:pos x="0" y="25"/>
              </a:cxn>
              <a:cxn ang="0">
                <a:pos x="0" y="0"/>
              </a:cxn>
              <a:cxn ang="0">
                <a:pos x="26" y="0"/>
              </a:cxn>
              <a:cxn ang="0">
                <a:pos x="0" y="25"/>
              </a:cxn>
              <a:cxn ang="0">
                <a:pos x="4538" y="51"/>
              </a:cxn>
              <a:cxn ang="0">
                <a:pos x="26" y="51"/>
              </a:cxn>
              <a:cxn ang="0">
                <a:pos x="26" y="0"/>
              </a:cxn>
              <a:cxn ang="0">
                <a:pos x="4538" y="0"/>
              </a:cxn>
              <a:cxn ang="0">
                <a:pos x="4564" y="25"/>
              </a:cxn>
              <a:cxn ang="0">
                <a:pos x="4538" y="51"/>
              </a:cxn>
              <a:cxn ang="0">
                <a:pos x="4538" y="0"/>
              </a:cxn>
              <a:cxn ang="0">
                <a:pos x="4564" y="0"/>
              </a:cxn>
              <a:cxn ang="0">
                <a:pos x="4564" y="25"/>
              </a:cxn>
              <a:cxn ang="0">
                <a:pos x="4538" y="0"/>
              </a:cxn>
              <a:cxn ang="0">
                <a:pos x="4513" y="5073"/>
              </a:cxn>
              <a:cxn ang="0">
                <a:pos x="4513" y="25"/>
              </a:cxn>
              <a:cxn ang="0">
                <a:pos x="4564" y="25"/>
              </a:cxn>
              <a:cxn ang="0">
                <a:pos x="4564" y="5073"/>
              </a:cxn>
              <a:cxn ang="0">
                <a:pos x="4538" y="5098"/>
              </a:cxn>
              <a:cxn ang="0">
                <a:pos x="4513" y="5073"/>
              </a:cxn>
              <a:cxn ang="0">
                <a:pos x="4564" y="5073"/>
              </a:cxn>
              <a:cxn ang="0">
                <a:pos x="4564" y="5098"/>
              </a:cxn>
              <a:cxn ang="0">
                <a:pos x="4538" y="5098"/>
              </a:cxn>
              <a:cxn ang="0">
                <a:pos x="4564" y="5073"/>
              </a:cxn>
            </a:cxnLst>
            <a:rect l="0" t="0" r="r" b="b"/>
            <a:pathLst>
              <a:path w="4564" h="5098">
                <a:moveTo>
                  <a:pt x="26" y="5047"/>
                </a:moveTo>
                <a:lnTo>
                  <a:pt x="4538" y="5047"/>
                </a:lnTo>
                <a:lnTo>
                  <a:pt x="4538" y="5098"/>
                </a:lnTo>
                <a:lnTo>
                  <a:pt x="26" y="5098"/>
                </a:lnTo>
                <a:lnTo>
                  <a:pt x="0" y="5073"/>
                </a:lnTo>
                <a:lnTo>
                  <a:pt x="26" y="5047"/>
                </a:lnTo>
                <a:close/>
                <a:moveTo>
                  <a:pt x="26" y="5098"/>
                </a:moveTo>
                <a:lnTo>
                  <a:pt x="0" y="5098"/>
                </a:lnTo>
                <a:lnTo>
                  <a:pt x="0" y="5073"/>
                </a:lnTo>
                <a:lnTo>
                  <a:pt x="26" y="5098"/>
                </a:lnTo>
                <a:close/>
                <a:moveTo>
                  <a:pt x="51" y="25"/>
                </a:moveTo>
                <a:lnTo>
                  <a:pt x="51" y="5073"/>
                </a:lnTo>
                <a:lnTo>
                  <a:pt x="0" y="5073"/>
                </a:lnTo>
                <a:lnTo>
                  <a:pt x="0" y="25"/>
                </a:lnTo>
                <a:lnTo>
                  <a:pt x="26" y="0"/>
                </a:lnTo>
                <a:lnTo>
                  <a:pt x="51" y="25"/>
                </a:lnTo>
                <a:close/>
                <a:moveTo>
                  <a:pt x="0" y="25"/>
                </a:moveTo>
                <a:lnTo>
                  <a:pt x="0" y="0"/>
                </a:lnTo>
                <a:lnTo>
                  <a:pt x="26" y="0"/>
                </a:lnTo>
                <a:lnTo>
                  <a:pt x="0" y="25"/>
                </a:lnTo>
                <a:close/>
                <a:moveTo>
                  <a:pt x="4538" y="51"/>
                </a:moveTo>
                <a:lnTo>
                  <a:pt x="26" y="51"/>
                </a:lnTo>
                <a:lnTo>
                  <a:pt x="26" y="0"/>
                </a:lnTo>
                <a:lnTo>
                  <a:pt x="4538" y="0"/>
                </a:lnTo>
                <a:lnTo>
                  <a:pt x="4564" y="25"/>
                </a:lnTo>
                <a:lnTo>
                  <a:pt x="4538" y="51"/>
                </a:lnTo>
                <a:close/>
                <a:moveTo>
                  <a:pt x="4538" y="0"/>
                </a:moveTo>
                <a:lnTo>
                  <a:pt x="4564" y="0"/>
                </a:lnTo>
                <a:lnTo>
                  <a:pt x="4564" y="25"/>
                </a:lnTo>
                <a:lnTo>
                  <a:pt x="4538" y="0"/>
                </a:lnTo>
                <a:close/>
                <a:moveTo>
                  <a:pt x="4513" y="5073"/>
                </a:moveTo>
                <a:lnTo>
                  <a:pt x="4513" y="25"/>
                </a:lnTo>
                <a:lnTo>
                  <a:pt x="4564" y="25"/>
                </a:lnTo>
                <a:lnTo>
                  <a:pt x="4564" y="5073"/>
                </a:lnTo>
                <a:lnTo>
                  <a:pt x="4538" y="5098"/>
                </a:lnTo>
                <a:lnTo>
                  <a:pt x="4513" y="5073"/>
                </a:lnTo>
                <a:close/>
                <a:moveTo>
                  <a:pt x="4564" y="5073"/>
                </a:moveTo>
                <a:lnTo>
                  <a:pt x="4564" y="5098"/>
                </a:lnTo>
                <a:lnTo>
                  <a:pt x="4538" y="5098"/>
                </a:lnTo>
                <a:lnTo>
                  <a:pt x="4564" y="5073"/>
                </a:lnTo>
                <a:close/>
              </a:path>
            </a:pathLst>
          </a:custGeom>
          <a:solidFill>
            <a:srgbClr val="A50021"/>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1" name="Rectangle 6643"/>
          <p:cNvSpPr>
            <a:spLocks noChangeArrowheads="1"/>
          </p:cNvSpPr>
          <p:nvPr/>
        </p:nvSpPr>
        <p:spPr bwMode="auto">
          <a:xfrm>
            <a:off x="4920944" y="1773052"/>
            <a:ext cx="2693546" cy="21513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354" fontAlgn="base">
              <a:spcBef>
                <a:spcPct val="0"/>
              </a:spcBef>
              <a:spcAft>
                <a:spcPct val="0"/>
              </a:spcAft>
            </a:pPr>
            <a:r>
              <a:rPr lang="es-ES" sz="1401" b="1" dirty="0">
                <a:solidFill>
                  <a:srgbClr val="000000"/>
                </a:solidFill>
                <a:latin typeface="Montserrat Medium" pitchFamily="2" charset="0"/>
                <a:cs typeface="Arial" pitchFamily="34" charset="0"/>
              </a:rPr>
              <a:t>CONSEJEROS PROPIETARIOS</a:t>
            </a:r>
            <a:endParaRPr lang="es-ES" sz="1801" dirty="0">
              <a:latin typeface="Montserrat Medium" pitchFamily="2" charset="0"/>
              <a:cs typeface="Arial" pitchFamily="34" charset="0"/>
            </a:endParaRPr>
          </a:p>
        </p:txBody>
      </p:sp>
      <p:sp>
        <p:nvSpPr>
          <p:cNvPr id="22" name="Freeform 6644"/>
          <p:cNvSpPr>
            <a:spLocks/>
          </p:cNvSpPr>
          <p:nvPr/>
        </p:nvSpPr>
        <p:spPr bwMode="auto">
          <a:xfrm>
            <a:off x="4455695" y="1886741"/>
            <a:ext cx="48974" cy="48974"/>
          </a:xfrm>
          <a:custGeom>
            <a:avLst/>
            <a:gdLst/>
            <a:ahLst/>
            <a:cxnLst>
              <a:cxn ang="0">
                <a:pos x="0" y="42"/>
              </a:cxn>
              <a:cxn ang="0">
                <a:pos x="1" y="34"/>
              </a:cxn>
              <a:cxn ang="0">
                <a:pos x="3" y="25"/>
              </a:cxn>
              <a:cxn ang="0">
                <a:pos x="7" y="18"/>
              </a:cxn>
              <a:cxn ang="0">
                <a:pos x="13" y="12"/>
              </a:cxn>
              <a:cxn ang="0">
                <a:pos x="19" y="7"/>
              </a:cxn>
              <a:cxn ang="0">
                <a:pos x="26" y="4"/>
              </a:cxn>
              <a:cxn ang="0">
                <a:pos x="34" y="1"/>
              </a:cxn>
              <a:cxn ang="0">
                <a:pos x="42" y="0"/>
              </a:cxn>
              <a:cxn ang="0">
                <a:pos x="50" y="1"/>
              </a:cxn>
              <a:cxn ang="0">
                <a:pos x="58" y="4"/>
              </a:cxn>
              <a:cxn ang="0">
                <a:pos x="65" y="7"/>
              </a:cxn>
              <a:cxn ang="0">
                <a:pos x="71" y="12"/>
              </a:cxn>
              <a:cxn ang="0">
                <a:pos x="76" y="18"/>
              </a:cxn>
              <a:cxn ang="0">
                <a:pos x="80" y="25"/>
              </a:cxn>
              <a:cxn ang="0">
                <a:pos x="83" y="34"/>
              </a:cxn>
              <a:cxn ang="0">
                <a:pos x="83" y="42"/>
              </a:cxn>
              <a:cxn ang="0">
                <a:pos x="83" y="50"/>
              </a:cxn>
              <a:cxn ang="0">
                <a:pos x="80" y="57"/>
              </a:cxn>
              <a:cxn ang="0">
                <a:pos x="76" y="64"/>
              </a:cxn>
              <a:cxn ang="0">
                <a:pos x="71" y="70"/>
              </a:cxn>
              <a:cxn ang="0">
                <a:pos x="65" y="75"/>
              </a:cxn>
              <a:cxn ang="0">
                <a:pos x="58" y="79"/>
              </a:cxn>
              <a:cxn ang="0">
                <a:pos x="50" y="82"/>
              </a:cxn>
              <a:cxn ang="0">
                <a:pos x="42" y="83"/>
              </a:cxn>
              <a:cxn ang="0">
                <a:pos x="34" y="82"/>
              </a:cxn>
              <a:cxn ang="0">
                <a:pos x="26" y="79"/>
              </a:cxn>
              <a:cxn ang="0">
                <a:pos x="19" y="75"/>
              </a:cxn>
              <a:cxn ang="0">
                <a:pos x="13" y="70"/>
              </a:cxn>
              <a:cxn ang="0">
                <a:pos x="7" y="64"/>
              </a:cxn>
              <a:cxn ang="0">
                <a:pos x="3" y="57"/>
              </a:cxn>
              <a:cxn ang="0">
                <a:pos x="1" y="50"/>
              </a:cxn>
              <a:cxn ang="0">
                <a:pos x="0" y="42"/>
              </a:cxn>
            </a:cxnLst>
            <a:rect l="0" t="0" r="r" b="b"/>
            <a:pathLst>
              <a:path w="83" h="83">
                <a:moveTo>
                  <a:pt x="0" y="42"/>
                </a:moveTo>
                <a:lnTo>
                  <a:pt x="1" y="34"/>
                </a:lnTo>
                <a:lnTo>
                  <a:pt x="3" y="25"/>
                </a:lnTo>
                <a:lnTo>
                  <a:pt x="7" y="18"/>
                </a:lnTo>
                <a:lnTo>
                  <a:pt x="13" y="12"/>
                </a:lnTo>
                <a:lnTo>
                  <a:pt x="19" y="7"/>
                </a:lnTo>
                <a:lnTo>
                  <a:pt x="26" y="4"/>
                </a:lnTo>
                <a:lnTo>
                  <a:pt x="34" y="1"/>
                </a:lnTo>
                <a:lnTo>
                  <a:pt x="42" y="0"/>
                </a:lnTo>
                <a:lnTo>
                  <a:pt x="50" y="1"/>
                </a:lnTo>
                <a:lnTo>
                  <a:pt x="58" y="4"/>
                </a:lnTo>
                <a:lnTo>
                  <a:pt x="65" y="7"/>
                </a:lnTo>
                <a:lnTo>
                  <a:pt x="71" y="12"/>
                </a:lnTo>
                <a:lnTo>
                  <a:pt x="76" y="18"/>
                </a:lnTo>
                <a:lnTo>
                  <a:pt x="80" y="25"/>
                </a:lnTo>
                <a:lnTo>
                  <a:pt x="83" y="34"/>
                </a:lnTo>
                <a:lnTo>
                  <a:pt x="83" y="42"/>
                </a:lnTo>
                <a:lnTo>
                  <a:pt x="83" y="50"/>
                </a:lnTo>
                <a:lnTo>
                  <a:pt x="80" y="57"/>
                </a:lnTo>
                <a:lnTo>
                  <a:pt x="76" y="64"/>
                </a:lnTo>
                <a:lnTo>
                  <a:pt x="71" y="70"/>
                </a:lnTo>
                <a:lnTo>
                  <a:pt x="65" y="75"/>
                </a:lnTo>
                <a:lnTo>
                  <a:pt x="58" y="79"/>
                </a:lnTo>
                <a:lnTo>
                  <a:pt x="50" y="82"/>
                </a:lnTo>
                <a:lnTo>
                  <a:pt x="42" y="83"/>
                </a:lnTo>
                <a:lnTo>
                  <a:pt x="34" y="82"/>
                </a:lnTo>
                <a:lnTo>
                  <a:pt x="26" y="79"/>
                </a:lnTo>
                <a:lnTo>
                  <a:pt x="19" y="75"/>
                </a:lnTo>
                <a:lnTo>
                  <a:pt x="13"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3" name="Freeform 6645"/>
          <p:cNvSpPr>
            <a:spLocks/>
          </p:cNvSpPr>
          <p:nvPr/>
        </p:nvSpPr>
        <p:spPr bwMode="auto">
          <a:xfrm>
            <a:off x="4343755" y="1886741"/>
            <a:ext cx="47225" cy="48974"/>
          </a:xfrm>
          <a:custGeom>
            <a:avLst/>
            <a:gdLst/>
            <a:ahLst/>
            <a:cxnLst>
              <a:cxn ang="0">
                <a:pos x="0" y="42"/>
              </a:cxn>
              <a:cxn ang="0">
                <a:pos x="1" y="34"/>
              </a:cxn>
              <a:cxn ang="0">
                <a:pos x="3" y="25"/>
              </a:cxn>
              <a:cxn ang="0">
                <a:pos x="7" y="18"/>
              </a:cxn>
              <a:cxn ang="0">
                <a:pos x="12" y="12"/>
              </a:cxn>
              <a:cxn ang="0">
                <a:pos x="18" y="7"/>
              </a:cxn>
              <a:cxn ang="0">
                <a:pos x="25" y="4"/>
              </a:cxn>
              <a:cxn ang="0">
                <a:pos x="33" y="1"/>
              </a:cxn>
              <a:cxn ang="0">
                <a:pos x="42" y="0"/>
              </a:cxn>
              <a:cxn ang="0">
                <a:pos x="50"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50" y="82"/>
              </a:cxn>
              <a:cxn ang="0">
                <a:pos x="42" y="83"/>
              </a:cxn>
              <a:cxn ang="0">
                <a:pos x="33"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3" y="1"/>
                </a:lnTo>
                <a:lnTo>
                  <a:pt x="42" y="0"/>
                </a:lnTo>
                <a:lnTo>
                  <a:pt x="50"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50" y="82"/>
                </a:lnTo>
                <a:lnTo>
                  <a:pt x="42" y="83"/>
                </a:lnTo>
                <a:lnTo>
                  <a:pt x="33"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4" name="Freeform 6646"/>
          <p:cNvSpPr>
            <a:spLocks/>
          </p:cNvSpPr>
          <p:nvPr/>
        </p:nvSpPr>
        <p:spPr bwMode="auto">
          <a:xfrm>
            <a:off x="4251055" y="1886741"/>
            <a:ext cx="48974" cy="48974"/>
          </a:xfrm>
          <a:custGeom>
            <a:avLst/>
            <a:gdLst/>
            <a:ahLst/>
            <a:cxnLst>
              <a:cxn ang="0">
                <a:pos x="0" y="42"/>
              </a:cxn>
              <a:cxn ang="0">
                <a:pos x="1" y="34"/>
              </a:cxn>
              <a:cxn ang="0">
                <a:pos x="3" y="25"/>
              </a:cxn>
              <a:cxn ang="0">
                <a:pos x="7" y="18"/>
              </a:cxn>
              <a:cxn ang="0">
                <a:pos x="12" y="12"/>
              </a:cxn>
              <a:cxn ang="0">
                <a:pos x="18" y="7"/>
              </a:cxn>
              <a:cxn ang="0">
                <a:pos x="24" y="4"/>
              </a:cxn>
              <a:cxn ang="0">
                <a:pos x="32" y="1"/>
              </a:cxn>
              <a:cxn ang="0">
                <a:pos x="41" y="0"/>
              </a:cxn>
              <a:cxn ang="0">
                <a:pos x="49"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49" y="82"/>
              </a:cxn>
              <a:cxn ang="0">
                <a:pos x="41" y="83"/>
              </a:cxn>
              <a:cxn ang="0">
                <a:pos x="32" y="82"/>
              </a:cxn>
              <a:cxn ang="0">
                <a:pos x="24"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4" y="4"/>
                </a:lnTo>
                <a:lnTo>
                  <a:pt x="32" y="1"/>
                </a:lnTo>
                <a:lnTo>
                  <a:pt x="41" y="0"/>
                </a:lnTo>
                <a:lnTo>
                  <a:pt x="49"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49" y="82"/>
                </a:lnTo>
                <a:lnTo>
                  <a:pt x="41" y="83"/>
                </a:lnTo>
                <a:lnTo>
                  <a:pt x="32" y="82"/>
                </a:lnTo>
                <a:lnTo>
                  <a:pt x="24"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5" name="Freeform 6647"/>
          <p:cNvSpPr>
            <a:spLocks/>
          </p:cNvSpPr>
          <p:nvPr/>
        </p:nvSpPr>
        <p:spPr bwMode="auto">
          <a:xfrm>
            <a:off x="4160104" y="1886741"/>
            <a:ext cx="47225" cy="48974"/>
          </a:xfrm>
          <a:custGeom>
            <a:avLst/>
            <a:gdLst/>
            <a:ahLst/>
            <a:cxnLst>
              <a:cxn ang="0">
                <a:pos x="0" y="42"/>
              </a:cxn>
              <a:cxn ang="0">
                <a:pos x="1" y="34"/>
              </a:cxn>
              <a:cxn ang="0">
                <a:pos x="3" y="25"/>
              </a:cxn>
              <a:cxn ang="0">
                <a:pos x="7" y="18"/>
              </a:cxn>
              <a:cxn ang="0">
                <a:pos x="12" y="12"/>
              </a:cxn>
              <a:cxn ang="0">
                <a:pos x="18" y="7"/>
              </a:cxn>
              <a:cxn ang="0">
                <a:pos x="25" y="4"/>
              </a:cxn>
              <a:cxn ang="0">
                <a:pos x="34" y="1"/>
              </a:cxn>
              <a:cxn ang="0">
                <a:pos x="42" y="0"/>
              </a:cxn>
              <a:cxn ang="0">
                <a:pos x="50" y="1"/>
              </a:cxn>
              <a:cxn ang="0">
                <a:pos x="58"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8" y="79"/>
              </a:cxn>
              <a:cxn ang="0">
                <a:pos x="50" y="82"/>
              </a:cxn>
              <a:cxn ang="0">
                <a:pos x="42" y="83"/>
              </a:cxn>
              <a:cxn ang="0">
                <a:pos x="34"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4" y="1"/>
                </a:lnTo>
                <a:lnTo>
                  <a:pt x="42" y="0"/>
                </a:lnTo>
                <a:lnTo>
                  <a:pt x="50" y="1"/>
                </a:lnTo>
                <a:lnTo>
                  <a:pt x="58"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8" y="79"/>
                </a:lnTo>
                <a:lnTo>
                  <a:pt x="50" y="82"/>
                </a:lnTo>
                <a:lnTo>
                  <a:pt x="42" y="83"/>
                </a:lnTo>
                <a:lnTo>
                  <a:pt x="34"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6" name="Freeform 6648"/>
          <p:cNvSpPr>
            <a:spLocks/>
          </p:cNvSpPr>
          <p:nvPr/>
        </p:nvSpPr>
        <p:spPr bwMode="auto">
          <a:xfrm>
            <a:off x="4067404" y="1886741"/>
            <a:ext cx="48974" cy="48974"/>
          </a:xfrm>
          <a:custGeom>
            <a:avLst/>
            <a:gdLst/>
            <a:ahLst/>
            <a:cxnLst>
              <a:cxn ang="0">
                <a:pos x="0" y="42"/>
              </a:cxn>
              <a:cxn ang="0">
                <a:pos x="1" y="34"/>
              </a:cxn>
              <a:cxn ang="0">
                <a:pos x="3" y="25"/>
              </a:cxn>
              <a:cxn ang="0">
                <a:pos x="7" y="18"/>
              </a:cxn>
              <a:cxn ang="0">
                <a:pos x="12" y="12"/>
              </a:cxn>
              <a:cxn ang="0">
                <a:pos x="18" y="7"/>
              </a:cxn>
              <a:cxn ang="0">
                <a:pos x="25" y="4"/>
              </a:cxn>
              <a:cxn ang="0">
                <a:pos x="33" y="1"/>
              </a:cxn>
              <a:cxn ang="0">
                <a:pos x="41" y="0"/>
              </a:cxn>
              <a:cxn ang="0">
                <a:pos x="50" y="1"/>
              </a:cxn>
              <a:cxn ang="0">
                <a:pos x="57" y="4"/>
              </a:cxn>
              <a:cxn ang="0">
                <a:pos x="64" y="7"/>
              </a:cxn>
              <a:cxn ang="0">
                <a:pos x="70" y="12"/>
              </a:cxn>
              <a:cxn ang="0">
                <a:pos x="75" y="18"/>
              </a:cxn>
              <a:cxn ang="0">
                <a:pos x="79" y="25"/>
              </a:cxn>
              <a:cxn ang="0">
                <a:pos x="82" y="34"/>
              </a:cxn>
              <a:cxn ang="0">
                <a:pos x="83" y="42"/>
              </a:cxn>
              <a:cxn ang="0">
                <a:pos x="82" y="50"/>
              </a:cxn>
              <a:cxn ang="0">
                <a:pos x="79" y="57"/>
              </a:cxn>
              <a:cxn ang="0">
                <a:pos x="75" y="64"/>
              </a:cxn>
              <a:cxn ang="0">
                <a:pos x="70" y="70"/>
              </a:cxn>
              <a:cxn ang="0">
                <a:pos x="64" y="75"/>
              </a:cxn>
              <a:cxn ang="0">
                <a:pos x="57" y="79"/>
              </a:cxn>
              <a:cxn ang="0">
                <a:pos x="50" y="82"/>
              </a:cxn>
              <a:cxn ang="0">
                <a:pos x="41" y="83"/>
              </a:cxn>
              <a:cxn ang="0">
                <a:pos x="33" y="82"/>
              </a:cxn>
              <a:cxn ang="0">
                <a:pos x="25" y="79"/>
              </a:cxn>
              <a:cxn ang="0">
                <a:pos x="18" y="75"/>
              </a:cxn>
              <a:cxn ang="0">
                <a:pos x="12" y="70"/>
              </a:cxn>
              <a:cxn ang="0">
                <a:pos x="7" y="64"/>
              </a:cxn>
              <a:cxn ang="0">
                <a:pos x="3" y="57"/>
              </a:cxn>
              <a:cxn ang="0">
                <a:pos x="1" y="50"/>
              </a:cxn>
              <a:cxn ang="0">
                <a:pos x="0" y="42"/>
              </a:cxn>
            </a:cxnLst>
            <a:rect l="0" t="0" r="r" b="b"/>
            <a:pathLst>
              <a:path w="83" h="83">
                <a:moveTo>
                  <a:pt x="0" y="42"/>
                </a:moveTo>
                <a:lnTo>
                  <a:pt x="1" y="34"/>
                </a:lnTo>
                <a:lnTo>
                  <a:pt x="3" y="25"/>
                </a:lnTo>
                <a:lnTo>
                  <a:pt x="7" y="18"/>
                </a:lnTo>
                <a:lnTo>
                  <a:pt x="12" y="12"/>
                </a:lnTo>
                <a:lnTo>
                  <a:pt x="18" y="7"/>
                </a:lnTo>
                <a:lnTo>
                  <a:pt x="25" y="4"/>
                </a:lnTo>
                <a:lnTo>
                  <a:pt x="33" y="1"/>
                </a:lnTo>
                <a:lnTo>
                  <a:pt x="41" y="0"/>
                </a:lnTo>
                <a:lnTo>
                  <a:pt x="50" y="1"/>
                </a:lnTo>
                <a:lnTo>
                  <a:pt x="57" y="4"/>
                </a:lnTo>
                <a:lnTo>
                  <a:pt x="64" y="7"/>
                </a:lnTo>
                <a:lnTo>
                  <a:pt x="70" y="12"/>
                </a:lnTo>
                <a:lnTo>
                  <a:pt x="75" y="18"/>
                </a:lnTo>
                <a:lnTo>
                  <a:pt x="79" y="25"/>
                </a:lnTo>
                <a:lnTo>
                  <a:pt x="82" y="34"/>
                </a:lnTo>
                <a:lnTo>
                  <a:pt x="83" y="42"/>
                </a:lnTo>
                <a:lnTo>
                  <a:pt x="82" y="50"/>
                </a:lnTo>
                <a:lnTo>
                  <a:pt x="79" y="57"/>
                </a:lnTo>
                <a:lnTo>
                  <a:pt x="75" y="64"/>
                </a:lnTo>
                <a:lnTo>
                  <a:pt x="70" y="70"/>
                </a:lnTo>
                <a:lnTo>
                  <a:pt x="64" y="75"/>
                </a:lnTo>
                <a:lnTo>
                  <a:pt x="57" y="79"/>
                </a:lnTo>
                <a:lnTo>
                  <a:pt x="50" y="82"/>
                </a:lnTo>
                <a:lnTo>
                  <a:pt x="41" y="83"/>
                </a:lnTo>
                <a:lnTo>
                  <a:pt x="33"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7" name="Freeform 6649"/>
          <p:cNvSpPr>
            <a:spLocks/>
          </p:cNvSpPr>
          <p:nvPr/>
        </p:nvSpPr>
        <p:spPr bwMode="auto">
          <a:xfrm>
            <a:off x="3976453" y="1886741"/>
            <a:ext cx="47225" cy="48974"/>
          </a:xfrm>
          <a:custGeom>
            <a:avLst/>
            <a:gdLst/>
            <a:ahLst/>
            <a:cxnLst>
              <a:cxn ang="0">
                <a:pos x="0" y="42"/>
              </a:cxn>
              <a:cxn ang="0">
                <a:pos x="1" y="34"/>
              </a:cxn>
              <a:cxn ang="0">
                <a:pos x="4" y="25"/>
              </a:cxn>
              <a:cxn ang="0">
                <a:pos x="7" y="18"/>
              </a:cxn>
              <a:cxn ang="0">
                <a:pos x="12" y="12"/>
              </a:cxn>
              <a:cxn ang="0">
                <a:pos x="18" y="7"/>
              </a:cxn>
              <a:cxn ang="0">
                <a:pos x="26" y="4"/>
              </a:cxn>
              <a:cxn ang="0">
                <a:pos x="34" y="1"/>
              </a:cxn>
              <a:cxn ang="0">
                <a:pos x="42" y="0"/>
              </a:cxn>
              <a:cxn ang="0">
                <a:pos x="50" y="1"/>
              </a:cxn>
              <a:cxn ang="0">
                <a:pos x="58" y="4"/>
              </a:cxn>
              <a:cxn ang="0">
                <a:pos x="65" y="7"/>
              </a:cxn>
              <a:cxn ang="0">
                <a:pos x="71" y="12"/>
              </a:cxn>
              <a:cxn ang="0">
                <a:pos x="76" y="18"/>
              </a:cxn>
              <a:cxn ang="0">
                <a:pos x="80" y="25"/>
              </a:cxn>
              <a:cxn ang="0">
                <a:pos x="83" y="34"/>
              </a:cxn>
              <a:cxn ang="0">
                <a:pos x="83" y="42"/>
              </a:cxn>
              <a:cxn ang="0">
                <a:pos x="83" y="50"/>
              </a:cxn>
              <a:cxn ang="0">
                <a:pos x="80" y="57"/>
              </a:cxn>
              <a:cxn ang="0">
                <a:pos x="76" y="64"/>
              </a:cxn>
              <a:cxn ang="0">
                <a:pos x="71" y="70"/>
              </a:cxn>
              <a:cxn ang="0">
                <a:pos x="65" y="75"/>
              </a:cxn>
              <a:cxn ang="0">
                <a:pos x="58" y="79"/>
              </a:cxn>
              <a:cxn ang="0">
                <a:pos x="50" y="82"/>
              </a:cxn>
              <a:cxn ang="0">
                <a:pos x="42" y="83"/>
              </a:cxn>
              <a:cxn ang="0">
                <a:pos x="34" y="82"/>
              </a:cxn>
              <a:cxn ang="0">
                <a:pos x="26" y="79"/>
              </a:cxn>
              <a:cxn ang="0">
                <a:pos x="18" y="75"/>
              </a:cxn>
              <a:cxn ang="0">
                <a:pos x="12" y="70"/>
              </a:cxn>
              <a:cxn ang="0">
                <a:pos x="7" y="64"/>
              </a:cxn>
              <a:cxn ang="0">
                <a:pos x="4" y="57"/>
              </a:cxn>
              <a:cxn ang="0">
                <a:pos x="1" y="50"/>
              </a:cxn>
              <a:cxn ang="0">
                <a:pos x="0" y="42"/>
              </a:cxn>
            </a:cxnLst>
            <a:rect l="0" t="0" r="r" b="b"/>
            <a:pathLst>
              <a:path w="83" h="83">
                <a:moveTo>
                  <a:pt x="0" y="42"/>
                </a:moveTo>
                <a:lnTo>
                  <a:pt x="1" y="34"/>
                </a:lnTo>
                <a:lnTo>
                  <a:pt x="4" y="25"/>
                </a:lnTo>
                <a:lnTo>
                  <a:pt x="7" y="18"/>
                </a:lnTo>
                <a:lnTo>
                  <a:pt x="12" y="12"/>
                </a:lnTo>
                <a:lnTo>
                  <a:pt x="18" y="7"/>
                </a:lnTo>
                <a:lnTo>
                  <a:pt x="26" y="4"/>
                </a:lnTo>
                <a:lnTo>
                  <a:pt x="34" y="1"/>
                </a:lnTo>
                <a:lnTo>
                  <a:pt x="42" y="0"/>
                </a:lnTo>
                <a:lnTo>
                  <a:pt x="50" y="1"/>
                </a:lnTo>
                <a:lnTo>
                  <a:pt x="58" y="4"/>
                </a:lnTo>
                <a:lnTo>
                  <a:pt x="65" y="7"/>
                </a:lnTo>
                <a:lnTo>
                  <a:pt x="71" y="12"/>
                </a:lnTo>
                <a:lnTo>
                  <a:pt x="76" y="18"/>
                </a:lnTo>
                <a:lnTo>
                  <a:pt x="80" y="25"/>
                </a:lnTo>
                <a:lnTo>
                  <a:pt x="83" y="34"/>
                </a:lnTo>
                <a:lnTo>
                  <a:pt x="83" y="42"/>
                </a:lnTo>
                <a:lnTo>
                  <a:pt x="83" y="50"/>
                </a:lnTo>
                <a:lnTo>
                  <a:pt x="80" y="57"/>
                </a:lnTo>
                <a:lnTo>
                  <a:pt x="76" y="64"/>
                </a:lnTo>
                <a:lnTo>
                  <a:pt x="71" y="70"/>
                </a:lnTo>
                <a:lnTo>
                  <a:pt x="65" y="75"/>
                </a:lnTo>
                <a:lnTo>
                  <a:pt x="58" y="79"/>
                </a:lnTo>
                <a:lnTo>
                  <a:pt x="50" y="82"/>
                </a:lnTo>
                <a:lnTo>
                  <a:pt x="42" y="83"/>
                </a:lnTo>
                <a:lnTo>
                  <a:pt x="34" y="82"/>
                </a:lnTo>
                <a:lnTo>
                  <a:pt x="26" y="79"/>
                </a:lnTo>
                <a:lnTo>
                  <a:pt x="18" y="75"/>
                </a:lnTo>
                <a:lnTo>
                  <a:pt x="12" y="70"/>
                </a:lnTo>
                <a:lnTo>
                  <a:pt x="7" y="64"/>
                </a:lnTo>
                <a:lnTo>
                  <a:pt x="4"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8" name="Freeform 6650"/>
          <p:cNvSpPr>
            <a:spLocks/>
          </p:cNvSpPr>
          <p:nvPr/>
        </p:nvSpPr>
        <p:spPr bwMode="auto">
          <a:xfrm>
            <a:off x="3883753" y="1886741"/>
            <a:ext cx="48974" cy="48974"/>
          </a:xfrm>
          <a:custGeom>
            <a:avLst/>
            <a:gdLst/>
            <a:ahLst/>
            <a:cxnLst>
              <a:cxn ang="0">
                <a:pos x="0" y="42"/>
              </a:cxn>
              <a:cxn ang="0">
                <a:pos x="1" y="34"/>
              </a:cxn>
              <a:cxn ang="0">
                <a:pos x="3" y="25"/>
              </a:cxn>
              <a:cxn ang="0">
                <a:pos x="7" y="18"/>
              </a:cxn>
              <a:cxn ang="0">
                <a:pos x="12" y="12"/>
              </a:cxn>
              <a:cxn ang="0">
                <a:pos x="18" y="7"/>
              </a:cxn>
              <a:cxn ang="0">
                <a:pos x="26" y="4"/>
              </a:cxn>
              <a:cxn ang="0">
                <a:pos x="33" y="1"/>
              </a:cxn>
              <a:cxn ang="0">
                <a:pos x="42" y="0"/>
              </a:cxn>
              <a:cxn ang="0">
                <a:pos x="50" y="1"/>
              </a:cxn>
              <a:cxn ang="0">
                <a:pos x="57" y="4"/>
              </a:cxn>
              <a:cxn ang="0">
                <a:pos x="64" y="7"/>
              </a:cxn>
              <a:cxn ang="0">
                <a:pos x="70" y="12"/>
              </a:cxn>
              <a:cxn ang="0">
                <a:pos x="76" y="18"/>
              </a:cxn>
              <a:cxn ang="0">
                <a:pos x="80" y="25"/>
              </a:cxn>
              <a:cxn ang="0">
                <a:pos x="82" y="34"/>
              </a:cxn>
              <a:cxn ang="0">
                <a:pos x="83" y="42"/>
              </a:cxn>
              <a:cxn ang="0">
                <a:pos x="82" y="50"/>
              </a:cxn>
              <a:cxn ang="0">
                <a:pos x="80" y="57"/>
              </a:cxn>
              <a:cxn ang="0">
                <a:pos x="76" y="64"/>
              </a:cxn>
              <a:cxn ang="0">
                <a:pos x="70" y="70"/>
              </a:cxn>
              <a:cxn ang="0">
                <a:pos x="64" y="75"/>
              </a:cxn>
              <a:cxn ang="0">
                <a:pos x="57" y="79"/>
              </a:cxn>
              <a:cxn ang="0">
                <a:pos x="50" y="82"/>
              </a:cxn>
              <a:cxn ang="0">
                <a:pos x="42" y="83"/>
              </a:cxn>
              <a:cxn ang="0">
                <a:pos x="33" y="82"/>
              </a:cxn>
              <a:cxn ang="0">
                <a:pos x="26" y="79"/>
              </a:cxn>
              <a:cxn ang="0">
                <a:pos x="18" y="75"/>
              </a:cxn>
              <a:cxn ang="0">
                <a:pos x="12" y="70"/>
              </a:cxn>
              <a:cxn ang="0">
                <a:pos x="7" y="64"/>
              </a:cxn>
              <a:cxn ang="0">
                <a:pos x="3" y="57"/>
              </a:cxn>
              <a:cxn ang="0">
                <a:pos x="1" y="50"/>
              </a:cxn>
              <a:cxn ang="0">
                <a:pos x="0" y="42"/>
              </a:cxn>
            </a:cxnLst>
            <a:rect l="0" t="0" r="r" b="b"/>
            <a:pathLst>
              <a:path w="83" h="83">
                <a:moveTo>
                  <a:pt x="0" y="42"/>
                </a:moveTo>
                <a:lnTo>
                  <a:pt x="1" y="34"/>
                </a:lnTo>
                <a:lnTo>
                  <a:pt x="3" y="25"/>
                </a:lnTo>
                <a:lnTo>
                  <a:pt x="7" y="18"/>
                </a:lnTo>
                <a:lnTo>
                  <a:pt x="12" y="12"/>
                </a:lnTo>
                <a:lnTo>
                  <a:pt x="18" y="7"/>
                </a:lnTo>
                <a:lnTo>
                  <a:pt x="26" y="4"/>
                </a:lnTo>
                <a:lnTo>
                  <a:pt x="33" y="1"/>
                </a:lnTo>
                <a:lnTo>
                  <a:pt x="42" y="0"/>
                </a:lnTo>
                <a:lnTo>
                  <a:pt x="50" y="1"/>
                </a:lnTo>
                <a:lnTo>
                  <a:pt x="57" y="4"/>
                </a:lnTo>
                <a:lnTo>
                  <a:pt x="64" y="7"/>
                </a:lnTo>
                <a:lnTo>
                  <a:pt x="70" y="12"/>
                </a:lnTo>
                <a:lnTo>
                  <a:pt x="76" y="18"/>
                </a:lnTo>
                <a:lnTo>
                  <a:pt x="80" y="25"/>
                </a:lnTo>
                <a:lnTo>
                  <a:pt x="82" y="34"/>
                </a:lnTo>
                <a:lnTo>
                  <a:pt x="83" y="42"/>
                </a:lnTo>
                <a:lnTo>
                  <a:pt x="82" y="50"/>
                </a:lnTo>
                <a:lnTo>
                  <a:pt x="80" y="57"/>
                </a:lnTo>
                <a:lnTo>
                  <a:pt x="76" y="64"/>
                </a:lnTo>
                <a:lnTo>
                  <a:pt x="70" y="70"/>
                </a:lnTo>
                <a:lnTo>
                  <a:pt x="64" y="75"/>
                </a:lnTo>
                <a:lnTo>
                  <a:pt x="57" y="79"/>
                </a:lnTo>
                <a:lnTo>
                  <a:pt x="50" y="82"/>
                </a:lnTo>
                <a:lnTo>
                  <a:pt x="42" y="83"/>
                </a:lnTo>
                <a:lnTo>
                  <a:pt x="33" y="82"/>
                </a:lnTo>
                <a:lnTo>
                  <a:pt x="26"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29" name="Freeform 6651"/>
          <p:cNvSpPr>
            <a:spLocks/>
          </p:cNvSpPr>
          <p:nvPr/>
        </p:nvSpPr>
        <p:spPr bwMode="auto">
          <a:xfrm>
            <a:off x="3792802" y="1886741"/>
            <a:ext cx="48974" cy="48974"/>
          </a:xfrm>
          <a:custGeom>
            <a:avLst/>
            <a:gdLst/>
            <a:ahLst/>
            <a:cxnLst>
              <a:cxn ang="0">
                <a:pos x="0" y="42"/>
              </a:cxn>
              <a:cxn ang="0">
                <a:pos x="0" y="34"/>
              </a:cxn>
              <a:cxn ang="0">
                <a:pos x="3" y="25"/>
              </a:cxn>
              <a:cxn ang="0">
                <a:pos x="6" y="18"/>
              </a:cxn>
              <a:cxn ang="0">
                <a:pos x="11" y="12"/>
              </a:cxn>
              <a:cxn ang="0">
                <a:pos x="18" y="7"/>
              </a:cxn>
              <a:cxn ang="0">
                <a:pos x="25" y="4"/>
              </a:cxn>
              <a:cxn ang="0">
                <a:pos x="33" y="1"/>
              </a:cxn>
              <a:cxn ang="0">
                <a:pos x="41" y="0"/>
              </a:cxn>
              <a:cxn ang="0">
                <a:pos x="49" y="1"/>
              </a:cxn>
              <a:cxn ang="0">
                <a:pos x="57" y="4"/>
              </a:cxn>
              <a:cxn ang="0">
                <a:pos x="64" y="7"/>
              </a:cxn>
              <a:cxn ang="0">
                <a:pos x="71" y="12"/>
              </a:cxn>
              <a:cxn ang="0">
                <a:pos x="76" y="18"/>
              </a:cxn>
              <a:cxn ang="0">
                <a:pos x="79" y="25"/>
              </a:cxn>
              <a:cxn ang="0">
                <a:pos x="82" y="34"/>
              </a:cxn>
              <a:cxn ang="0">
                <a:pos x="83" y="42"/>
              </a:cxn>
              <a:cxn ang="0">
                <a:pos x="82" y="50"/>
              </a:cxn>
              <a:cxn ang="0">
                <a:pos x="79" y="57"/>
              </a:cxn>
              <a:cxn ang="0">
                <a:pos x="76" y="64"/>
              </a:cxn>
              <a:cxn ang="0">
                <a:pos x="71" y="70"/>
              </a:cxn>
              <a:cxn ang="0">
                <a:pos x="64" y="75"/>
              </a:cxn>
              <a:cxn ang="0">
                <a:pos x="57" y="79"/>
              </a:cxn>
              <a:cxn ang="0">
                <a:pos x="49" y="82"/>
              </a:cxn>
              <a:cxn ang="0">
                <a:pos x="41" y="83"/>
              </a:cxn>
              <a:cxn ang="0">
                <a:pos x="33" y="82"/>
              </a:cxn>
              <a:cxn ang="0">
                <a:pos x="25" y="79"/>
              </a:cxn>
              <a:cxn ang="0">
                <a:pos x="18" y="75"/>
              </a:cxn>
              <a:cxn ang="0">
                <a:pos x="11" y="70"/>
              </a:cxn>
              <a:cxn ang="0">
                <a:pos x="6" y="64"/>
              </a:cxn>
              <a:cxn ang="0">
                <a:pos x="3" y="57"/>
              </a:cxn>
              <a:cxn ang="0">
                <a:pos x="0" y="50"/>
              </a:cxn>
              <a:cxn ang="0">
                <a:pos x="0" y="42"/>
              </a:cxn>
            </a:cxnLst>
            <a:rect l="0" t="0" r="r" b="b"/>
            <a:pathLst>
              <a:path w="83" h="83">
                <a:moveTo>
                  <a:pt x="0" y="42"/>
                </a:moveTo>
                <a:lnTo>
                  <a:pt x="0" y="34"/>
                </a:lnTo>
                <a:lnTo>
                  <a:pt x="3" y="25"/>
                </a:lnTo>
                <a:lnTo>
                  <a:pt x="6" y="18"/>
                </a:lnTo>
                <a:lnTo>
                  <a:pt x="11" y="12"/>
                </a:lnTo>
                <a:lnTo>
                  <a:pt x="18" y="7"/>
                </a:lnTo>
                <a:lnTo>
                  <a:pt x="25" y="4"/>
                </a:lnTo>
                <a:lnTo>
                  <a:pt x="33" y="1"/>
                </a:lnTo>
                <a:lnTo>
                  <a:pt x="41" y="0"/>
                </a:lnTo>
                <a:lnTo>
                  <a:pt x="49" y="1"/>
                </a:lnTo>
                <a:lnTo>
                  <a:pt x="57" y="4"/>
                </a:lnTo>
                <a:lnTo>
                  <a:pt x="64" y="7"/>
                </a:lnTo>
                <a:lnTo>
                  <a:pt x="71" y="12"/>
                </a:lnTo>
                <a:lnTo>
                  <a:pt x="76" y="18"/>
                </a:lnTo>
                <a:lnTo>
                  <a:pt x="79" y="25"/>
                </a:lnTo>
                <a:lnTo>
                  <a:pt x="82" y="34"/>
                </a:lnTo>
                <a:lnTo>
                  <a:pt x="83" y="42"/>
                </a:lnTo>
                <a:lnTo>
                  <a:pt x="82" y="50"/>
                </a:lnTo>
                <a:lnTo>
                  <a:pt x="79" y="57"/>
                </a:lnTo>
                <a:lnTo>
                  <a:pt x="76" y="64"/>
                </a:lnTo>
                <a:lnTo>
                  <a:pt x="71" y="70"/>
                </a:lnTo>
                <a:lnTo>
                  <a:pt x="64" y="75"/>
                </a:lnTo>
                <a:lnTo>
                  <a:pt x="57" y="79"/>
                </a:lnTo>
                <a:lnTo>
                  <a:pt x="49" y="82"/>
                </a:lnTo>
                <a:lnTo>
                  <a:pt x="41" y="83"/>
                </a:lnTo>
                <a:lnTo>
                  <a:pt x="33" y="82"/>
                </a:lnTo>
                <a:lnTo>
                  <a:pt x="25" y="79"/>
                </a:lnTo>
                <a:lnTo>
                  <a:pt x="18" y="75"/>
                </a:lnTo>
                <a:lnTo>
                  <a:pt x="11" y="70"/>
                </a:lnTo>
                <a:lnTo>
                  <a:pt x="6" y="64"/>
                </a:lnTo>
                <a:lnTo>
                  <a:pt x="3" y="57"/>
                </a:lnTo>
                <a:lnTo>
                  <a:pt x="0"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0" name="Freeform 6652"/>
          <p:cNvSpPr>
            <a:spLocks/>
          </p:cNvSpPr>
          <p:nvPr/>
        </p:nvSpPr>
        <p:spPr bwMode="auto">
          <a:xfrm>
            <a:off x="3700103" y="1886741"/>
            <a:ext cx="48974" cy="48974"/>
          </a:xfrm>
          <a:custGeom>
            <a:avLst/>
            <a:gdLst/>
            <a:ahLst/>
            <a:cxnLst>
              <a:cxn ang="0">
                <a:pos x="0" y="42"/>
              </a:cxn>
              <a:cxn ang="0">
                <a:pos x="1" y="34"/>
              </a:cxn>
              <a:cxn ang="0">
                <a:pos x="3" y="25"/>
              </a:cxn>
              <a:cxn ang="0">
                <a:pos x="7" y="18"/>
              </a:cxn>
              <a:cxn ang="0">
                <a:pos x="13" y="12"/>
              </a:cxn>
              <a:cxn ang="0">
                <a:pos x="19" y="7"/>
              </a:cxn>
              <a:cxn ang="0">
                <a:pos x="26" y="4"/>
              </a:cxn>
              <a:cxn ang="0">
                <a:pos x="33" y="1"/>
              </a:cxn>
              <a:cxn ang="0">
                <a:pos x="42" y="0"/>
              </a:cxn>
              <a:cxn ang="0">
                <a:pos x="50" y="1"/>
              </a:cxn>
              <a:cxn ang="0">
                <a:pos x="57" y="4"/>
              </a:cxn>
              <a:cxn ang="0">
                <a:pos x="64" y="7"/>
              </a:cxn>
              <a:cxn ang="0">
                <a:pos x="71" y="12"/>
              </a:cxn>
              <a:cxn ang="0">
                <a:pos x="76" y="18"/>
              </a:cxn>
              <a:cxn ang="0">
                <a:pos x="80" y="25"/>
              </a:cxn>
              <a:cxn ang="0">
                <a:pos x="82" y="34"/>
              </a:cxn>
              <a:cxn ang="0">
                <a:pos x="83" y="42"/>
              </a:cxn>
              <a:cxn ang="0">
                <a:pos x="82" y="50"/>
              </a:cxn>
              <a:cxn ang="0">
                <a:pos x="80" y="57"/>
              </a:cxn>
              <a:cxn ang="0">
                <a:pos x="76" y="64"/>
              </a:cxn>
              <a:cxn ang="0">
                <a:pos x="71" y="70"/>
              </a:cxn>
              <a:cxn ang="0">
                <a:pos x="64" y="75"/>
              </a:cxn>
              <a:cxn ang="0">
                <a:pos x="57" y="79"/>
              </a:cxn>
              <a:cxn ang="0">
                <a:pos x="50" y="82"/>
              </a:cxn>
              <a:cxn ang="0">
                <a:pos x="42" y="83"/>
              </a:cxn>
              <a:cxn ang="0">
                <a:pos x="33" y="82"/>
              </a:cxn>
              <a:cxn ang="0">
                <a:pos x="26" y="79"/>
              </a:cxn>
              <a:cxn ang="0">
                <a:pos x="19" y="75"/>
              </a:cxn>
              <a:cxn ang="0">
                <a:pos x="13" y="70"/>
              </a:cxn>
              <a:cxn ang="0">
                <a:pos x="7" y="64"/>
              </a:cxn>
              <a:cxn ang="0">
                <a:pos x="3" y="57"/>
              </a:cxn>
              <a:cxn ang="0">
                <a:pos x="1" y="50"/>
              </a:cxn>
              <a:cxn ang="0">
                <a:pos x="0" y="42"/>
              </a:cxn>
            </a:cxnLst>
            <a:rect l="0" t="0" r="r" b="b"/>
            <a:pathLst>
              <a:path w="83" h="83">
                <a:moveTo>
                  <a:pt x="0" y="42"/>
                </a:moveTo>
                <a:lnTo>
                  <a:pt x="1" y="34"/>
                </a:lnTo>
                <a:lnTo>
                  <a:pt x="3" y="25"/>
                </a:lnTo>
                <a:lnTo>
                  <a:pt x="7" y="18"/>
                </a:lnTo>
                <a:lnTo>
                  <a:pt x="13" y="12"/>
                </a:lnTo>
                <a:lnTo>
                  <a:pt x="19" y="7"/>
                </a:lnTo>
                <a:lnTo>
                  <a:pt x="26" y="4"/>
                </a:lnTo>
                <a:lnTo>
                  <a:pt x="33" y="1"/>
                </a:lnTo>
                <a:lnTo>
                  <a:pt x="42" y="0"/>
                </a:lnTo>
                <a:lnTo>
                  <a:pt x="50" y="1"/>
                </a:lnTo>
                <a:lnTo>
                  <a:pt x="57" y="4"/>
                </a:lnTo>
                <a:lnTo>
                  <a:pt x="64" y="7"/>
                </a:lnTo>
                <a:lnTo>
                  <a:pt x="71" y="12"/>
                </a:lnTo>
                <a:lnTo>
                  <a:pt x="76" y="18"/>
                </a:lnTo>
                <a:lnTo>
                  <a:pt x="80" y="25"/>
                </a:lnTo>
                <a:lnTo>
                  <a:pt x="82" y="34"/>
                </a:lnTo>
                <a:lnTo>
                  <a:pt x="83" y="42"/>
                </a:lnTo>
                <a:lnTo>
                  <a:pt x="82" y="50"/>
                </a:lnTo>
                <a:lnTo>
                  <a:pt x="80" y="57"/>
                </a:lnTo>
                <a:lnTo>
                  <a:pt x="76" y="64"/>
                </a:lnTo>
                <a:lnTo>
                  <a:pt x="71" y="70"/>
                </a:lnTo>
                <a:lnTo>
                  <a:pt x="64" y="75"/>
                </a:lnTo>
                <a:lnTo>
                  <a:pt x="57" y="79"/>
                </a:lnTo>
                <a:lnTo>
                  <a:pt x="50" y="82"/>
                </a:lnTo>
                <a:lnTo>
                  <a:pt x="42" y="83"/>
                </a:lnTo>
                <a:lnTo>
                  <a:pt x="33" y="82"/>
                </a:lnTo>
                <a:lnTo>
                  <a:pt x="26" y="79"/>
                </a:lnTo>
                <a:lnTo>
                  <a:pt x="19" y="75"/>
                </a:lnTo>
                <a:lnTo>
                  <a:pt x="13"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1" name="Freeform 6653"/>
          <p:cNvSpPr>
            <a:spLocks/>
          </p:cNvSpPr>
          <p:nvPr/>
        </p:nvSpPr>
        <p:spPr bwMode="auto">
          <a:xfrm>
            <a:off x="3609152" y="1886741"/>
            <a:ext cx="48974" cy="48974"/>
          </a:xfrm>
          <a:custGeom>
            <a:avLst/>
            <a:gdLst/>
            <a:ahLst/>
            <a:cxnLst>
              <a:cxn ang="0">
                <a:pos x="0" y="42"/>
              </a:cxn>
              <a:cxn ang="0">
                <a:pos x="0" y="34"/>
              </a:cxn>
              <a:cxn ang="0">
                <a:pos x="3" y="25"/>
              </a:cxn>
              <a:cxn ang="0">
                <a:pos x="8" y="18"/>
              </a:cxn>
              <a:cxn ang="0">
                <a:pos x="13" y="12"/>
              </a:cxn>
              <a:cxn ang="0">
                <a:pos x="19" y="7"/>
              </a:cxn>
              <a:cxn ang="0">
                <a:pos x="25" y="4"/>
              </a:cxn>
              <a:cxn ang="0">
                <a:pos x="33" y="1"/>
              </a:cxn>
              <a:cxn ang="0">
                <a:pos x="41" y="0"/>
              </a:cxn>
              <a:cxn ang="0">
                <a:pos x="49" y="1"/>
              </a:cxn>
              <a:cxn ang="0">
                <a:pos x="57" y="4"/>
              </a:cxn>
              <a:cxn ang="0">
                <a:pos x="65" y="7"/>
              </a:cxn>
              <a:cxn ang="0">
                <a:pos x="71" y="12"/>
              </a:cxn>
              <a:cxn ang="0">
                <a:pos x="76" y="18"/>
              </a:cxn>
              <a:cxn ang="0">
                <a:pos x="80" y="25"/>
              </a:cxn>
              <a:cxn ang="0">
                <a:pos x="82" y="34"/>
              </a:cxn>
              <a:cxn ang="0">
                <a:pos x="83" y="42"/>
              </a:cxn>
              <a:cxn ang="0">
                <a:pos x="82" y="50"/>
              </a:cxn>
              <a:cxn ang="0">
                <a:pos x="80" y="57"/>
              </a:cxn>
              <a:cxn ang="0">
                <a:pos x="76" y="64"/>
              </a:cxn>
              <a:cxn ang="0">
                <a:pos x="71" y="70"/>
              </a:cxn>
              <a:cxn ang="0">
                <a:pos x="65" y="75"/>
              </a:cxn>
              <a:cxn ang="0">
                <a:pos x="57" y="79"/>
              </a:cxn>
              <a:cxn ang="0">
                <a:pos x="49" y="82"/>
              </a:cxn>
              <a:cxn ang="0">
                <a:pos x="41" y="83"/>
              </a:cxn>
              <a:cxn ang="0">
                <a:pos x="33" y="82"/>
              </a:cxn>
              <a:cxn ang="0">
                <a:pos x="25" y="79"/>
              </a:cxn>
              <a:cxn ang="0">
                <a:pos x="19" y="75"/>
              </a:cxn>
              <a:cxn ang="0">
                <a:pos x="13" y="70"/>
              </a:cxn>
              <a:cxn ang="0">
                <a:pos x="8" y="64"/>
              </a:cxn>
              <a:cxn ang="0">
                <a:pos x="3" y="57"/>
              </a:cxn>
              <a:cxn ang="0">
                <a:pos x="0" y="50"/>
              </a:cxn>
              <a:cxn ang="0">
                <a:pos x="0" y="42"/>
              </a:cxn>
            </a:cxnLst>
            <a:rect l="0" t="0" r="r" b="b"/>
            <a:pathLst>
              <a:path w="83" h="83">
                <a:moveTo>
                  <a:pt x="0" y="42"/>
                </a:moveTo>
                <a:lnTo>
                  <a:pt x="0" y="34"/>
                </a:lnTo>
                <a:lnTo>
                  <a:pt x="3" y="25"/>
                </a:lnTo>
                <a:lnTo>
                  <a:pt x="8" y="18"/>
                </a:lnTo>
                <a:lnTo>
                  <a:pt x="13" y="12"/>
                </a:lnTo>
                <a:lnTo>
                  <a:pt x="19" y="7"/>
                </a:lnTo>
                <a:lnTo>
                  <a:pt x="25" y="4"/>
                </a:lnTo>
                <a:lnTo>
                  <a:pt x="33" y="1"/>
                </a:lnTo>
                <a:lnTo>
                  <a:pt x="41" y="0"/>
                </a:lnTo>
                <a:lnTo>
                  <a:pt x="49" y="1"/>
                </a:lnTo>
                <a:lnTo>
                  <a:pt x="57" y="4"/>
                </a:lnTo>
                <a:lnTo>
                  <a:pt x="65" y="7"/>
                </a:lnTo>
                <a:lnTo>
                  <a:pt x="71" y="12"/>
                </a:lnTo>
                <a:lnTo>
                  <a:pt x="76" y="18"/>
                </a:lnTo>
                <a:lnTo>
                  <a:pt x="80" y="25"/>
                </a:lnTo>
                <a:lnTo>
                  <a:pt x="82" y="34"/>
                </a:lnTo>
                <a:lnTo>
                  <a:pt x="83" y="42"/>
                </a:lnTo>
                <a:lnTo>
                  <a:pt x="82" y="50"/>
                </a:lnTo>
                <a:lnTo>
                  <a:pt x="80" y="57"/>
                </a:lnTo>
                <a:lnTo>
                  <a:pt x="76" y="64"/>
                </a:lnTo>
                <a:lnTo>
                  <a:pt x="71" y="70"/>
                </a:lnTo>
                <a:lnTo>
                  <a:pt x="65" y="75"/>
                </a:lnTo>
                <a:lnTo>
                  <a:pt x="57" y="79"/>
                </a:lnTo>
                <a:lnTo>
                  <a:pt x="49" y="82"/>
                </a:lnTo>
                <a:lnTo>
                  <a:pt x="41" y="83"/>
                </a:lnTo>
                <a:lnTo>
                  <a:pt x="33" y="82"/>
                </a:lnTo>
                <a:lnTo>
                  <a:pt x="25" y="79"/>
                </a:lnTo>
                <a:lnTo>
                  <a:pt x="19" y="75"/>
                </a:lnTo>
                <a:lnTo>
                  <a:pt x="13" y="70"/>
                </a:lnTo>
                <a:lnTo>
                  <a:pt x="8" y="64"/>
                </a:lnTo>
                <a:lnTo>
                  <a:pt x="3" y="57"/>
                </a:lnTo>
                <a:lnTo>
                  <a:pt x="0"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2" name="Freeform 6654"/>
          <p:cNvSpPr>
            <a:spLocks/>
          </p:cNvSpPr>
          <p:nvPr/>
        </p:nvSpPr>
        <p:spPr bwMode="auto">
          <a:xfrm>
            <a:off x="3516452" y="1886741"/>
            <a:ext cx="48974" cy="48974"/>
          </a:xfrm>
          <a:custGeom>
            <a:avLst/>
            <a:gdLst/>
            <a:ahLst/>
            <a:cxnLst>
              <a:cxn ang="0">
                <a:pos x="0" y="42"/>
              </a:cxn>
              <a:cxn ang="0">
                <a:pos x="1" y="34"/>
              </a:cxn>
              <a:cxn ang="0">
                <a:pos x="4" y="25"/>
              </a:cxn>
              <a:cxn ang="0">
                <a:pos x="8" y="18"/>
              </a:cxn>
              <a:cxn ang="0">
                <a:pos x="13" y="12"/>
              </a:cxn>
              <a:cxn ang="0">
                <a:pos x="19" y="7"/>
              </a:cxn>
              <a:cxn ang="0">
                <a:pos x="26" y="4"/>
              </a:cxn>
              <a:cxn ang="0">
                <a:pos x="34" y="1"/>
              </a:cxn>
              <a:cxn ang="0">
                <a:pos x="42" y="0"/>
              </a:cxn>
              <a:cxn ang="0">
                <a:pos x="50" y="1"/>
              </a:cxn>
              <a:cxn ang="0">
                <a:pos x="59" y="4"/>
              </a:cxn>
              <a:cxn ang="0">
                <a:pos x="65" y="7"/>
              </a:cxn>
              <a:cxn ang="0">
                <a:pos x="71" y="12"/>
              </a:cxn>
              <a:cxn ang="0">
                <a:pos x="76" y="18"/>
              </a:cxn>
              <a:cxn ang="0">
                <a:pos x="80" y="25"/>
              </a:cxn>
              <a:cxn ang="0">
                <a:pos x="82" y="34"/>
              </a:cxn>
              <a:cxn ang="0">
                <a:pos x="83" y="42"/>
              </a:cxn>
              <a:cxn ang="0">
                <a:pos x="82" y="50"/>
              </a:cxn>
              <a:cxn ang="0">
                <a:pos x="80" y="57"/>
              </a:cxn>
              <a:cxn ang="0">
                <a:pos x="76" y="64"/>
              </a:cxn>
              <a:cxn ang="0">
                <a:pos x="71" y="70"/>
              </a:cxn>
              <a:cxn ang="0">
                <a:pos x="65" y="75"/>
              </a:cxn>
              <a:cxn ang="0">
                <a:pos x="59" y="79"/>
              </a:cxn>
              <a:cxn ang="0">
                <a:pos x="50" y="82"/>
              </a:cxn>
              <a:cxn ang="0">
                <a:pos x="42" y="83"/>
              </a:cxn>
              <a:cxn ang="0">
                <a:pos x="34" y="82"/>
              </a:cxn>
              <a:cxn ang="0">
                <a:pos x="26" y="79"/>
              </a:cxn>
              <a:cxn ang="0">
                <a:pos x="19" y="75"/>
              </a:cxn>
              <a:cxn ang="0">
                <a:pos x="13" y="70"/>
              </a:cxn>
              <a:cxn ang="0">
                <a:pos x="8" y="64"/>
              </a:cxn>
              <a:cxn ang="0">
                <a:pos x="4" y="57"/>
              </a:cxn>
              <a:cxn ang="0">
                <a:pos x="1" y="50"/>
              </a:cxn>
              <a:cxn ang="0">
                <a:pos x="0" y="42"/>
              </a:cxn>
            </a:cxnLst>
            <a:rect l="0" t="0" r="r" b="b"/>
            <a:pathLst>
              <a:path w="83" h="83">
                <a:moveTo>
                  <a:pt x="0" y="42"/>
                </a:moveTo>
                <a:lnTo>
                  <a:pt x="1" y="34"/>
                </a:lnTo>
                <a:lnTo>
                  <a:pt x="4" y="25"/>
                </a:lnTo>
                <a:lnTo>
                  <a:pt x="8" y="18"/>
                </a:lnTo>
                <a:lnTo>
                  <a:pt x="13" y="12"/>
                </a:lnTo>
                <a:lnTo>
                  <a:pt x="19" y="7"/>
                </a:lnTo>
                <a:lnTo>
                  <a:pt x="26" y="4"/>
                </a:lnTo>
                <a:lnTo>
                  <a:pt x="34" y="1"/>
                </a:lnTo>
                <a:lnTo>
                  <a:pt x="42" y="0"/>
                </a:lnTo>
                <a:lnTo>
                  <a:pt x="50" y="1"/>
                </a:lnTo>
                <a:lnTo>
                  <a:pt x="59" y="4"/>
                </a:lnTo>
                <a:lnTo>
                  <a:pt x="65" y="7"/>
                </a:lnTo>
                <a:lnTo>
                  <a:pt x="71" y="12"/>
                </a:lnTo>
                <a:lnTo>
                  <a:pt x="76" y="18"/>
                </a:lnTo>
                <a:lnTo>
                  <a:pt x="80" y="25"/>
                </a:lnTo>
                <a:lnTo>
                  <a:pt x="82" y="34"/>
                </a:lnTo>
                <a:lnTo>
                  <a:pt x="83" y="42"/>
                </a:lnTo>
                <a:lnTo>
                  <a:pt x="82" y="50"/>
                </a:lnTo>
                <a:lnTo>
                  <a:pt x="80" y="57"/>
                </a:lnTo>
                <a:lnTo>
                  <a:pt x="76" y="64"/>
                </a:lnTo>
                <a:lnTo>
                  <a:pt x="71" y="70"/>
                </a:lnTo>
                <a:lnTo>
                  <a:pt x="65" y="75"/>
                </a:lnTo>
                <a:lnTo>
                  <a:pt x="59" y="79"/>
                </a:lnTo>
                <a:lnTo>
                  <a:pt x="50" y="82"/>
                </a:lnTo>
                <a:lnTo>
                  <a:pt x="42" y="83"/>
                </a:lnTo>
                <a:lnTo>
                  <a:pt x="34" y="82"/>
                </a:lnTo>
                <a:lnTo>
                  <a:pt x="26" y="79"/>
                </a:lnTo>
                <a:lnTo>
                  <a:pt x="19" y="75"/>
                </a:lnTo>
                <a:lnTo>
                  <a:pt x="13" y="70"/>
                </a:lnTo>
                <a:lnTo>
                  <a:pt x="8" y="64"/>
                </a:lnTo>
                <a:lnTo>
                  <a:pt x="4"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3" name="Freeform 6655"/>
          <p:cNvSpPr>
            <a:spLocks/>
          </p:cNvSpPr>
          <p:nvPr/>
        </p:nvSpPr>
        <p:spPr bwMode="auto">
          <a:xfrm>
            <a:off x="3425501" y="1886741"/>
            <a:ext cx="48974" cy="48974"/>
          </a:xfrm>
          <a:custGeom>
            <a:avLst/>
            <a:gdLst/>
            <a:ahLst/>
            <a:cxnLst>
              <a:cxn ang="0">
                <a:pos x="0" y="42"/>
              </a:cxn>
              <a:cxn ang="0">
                <a:pos x="1" y="34"/>
              </a:cxn>
              <a:cxn ang="0">
                <a:pos x="3" y="25"/>
              </a:cxn>
              <a:cxn ang="0">
                <a:pos x="7" y="18"/>
              </a:cxn>
              <a:cxn ang="0">
                <a:pos x="12" y="12"/>
              </a:cxn>
              <a:cxn ang="0">
                <a:pos x="18" y="7"/>
              </a:cxn>
              <a:cxn ang="0">
                <a:pos x="25" y="4"/>
              </a:cxn>
              <a:cxn ang="0">
                <a:pos x="32" y="1"/>
              </a:cxn>
              <a:cxn ang="0">
                <a:pos x="40" y="0"/>
              </a:cxn>
              <a:cxn ang="0">
                <a:pos x="48"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48" y="82"/>
              </a:cxn>
              <a:cxn ang="0">
                <a:pos x="40" y="83"/>
              </a:cxn>
              <a:cxn ang="0">
                <a:pos x="32"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2" y="1"/>
                </a:lnTo>
                <a:lnTo>
                  <a:pt x="40" y="0"/>
                </a:lnTo>
                <a:lnTo>
                  <a:pt x="48"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48" y="82"/>
                </a:lnTo>
                <a:lnTo>
                  <a:pt x="40" y="83"/>
                </a:lnTo>
                <a:lnTo>
                  <a:pt x="32"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4" name="Freeform 6656"/>
          <p:cNvSpPr>
            <a:spLocks/>
          </p:cNvSpPr>
          <p:nvPr/>
        </p:nvSpPr>
        <p:spPr bwMode="auto">
          <a:xfrm>
            <a:off x="3334550" y="1886741"/>
            <a:ext cx="47225" cy="48974"/>
          </a:xfrm>
          <a:custGeom>
            <a:avLst/>
            <a:gdLst/>
            <a:ahLst/>
            <a:cxnLst>
              <a:cxn ang="0">
                <a:pos x="0" y="42"/>
              </a:cxn>
              <a:cxn ang="0">
                <a:pos x="1" y="34"/>
              </a:cxn>
              <a:cxn ang="0">
                <a:pos x="4" y="25"/>
              </a:cxn>
              <a:cxn ang="0">
                <a:pos x="7" y="18"/>
              </a:cxn>
              <a:cxn ang="0">
                <a:pos x="12" y="12"/>
              </a:cxn>
              <a:cxn ang="0">
                <a:pos x="18" y="7"/>
              </a:cxn>
              <a:cxn ang="0">
                <a:pos x="25" y="4"/>
              </a:cxn>
              <a:cxn ang="0">
                <a:pos x="33" y="1"/>
              </a:cxn>
              <a:cxn ang="0">
                <a:pos x="41" y="0"/>
              </a:cxn>
              <a:cxn ang="0">
                <a:pos x="50" y="1"/>
              </a:cxn>
              <a:cxn ang="0">
                <a:pos x="58" y="4"/>
              </a:cxn>
              <a:cxn ang="0">
                <a:pos x="65" y="7"/>
              </a:cxn>
              <a:cxn ang="0">
                <a:pos x="71" y="12"/>
              </a:cxn>
              <a:cxn ang="0">
                <a:pos x="75" y="18"/>
              </a:cxn>
              <a:cxn ang="0">
                <a:pos x="79" y="25"/>
              </a:cxn>
              <a:cxn ang="0">
                <a:pos x="82" y="34"/>
              </a:cxn>
              <a:cxn ang="0">
                <a:pos x="82" y="42"/>
              </a:cxn>
              <a:cxn ang="0">
                <a:pos x="82" y="50"/>
              </a:cxn>
              <a:cxn ang="0">
                <a:pos x="79" y="57"/>
              </a:cxn>
              <a:cxn ang="0">
                <a:pos x="75" y="64"/>
              </a:cxn>
              <a:cxn ang="0">
                <a:pos x="71" y="70"/>
              </a:cxn>
              <a:cxn ang="0">
                <a:pos x="65" y="75"/>
              </a:cxn>
              <a:cxn ang="0">
                <a:pos x="58" y="79"/>
              </a:cxn>
              <a:cxn ang="0">
                <a:pos x="50" y="82"/>
              </a:cxn>
              <a:cxn ang="0">
                <a:pos x="41" y="83"/>
              </a:cxn>
              <a:cxn ang="0">
                <a:pos x="33" y="82"/>
              </a:cxn>
              <a:cxn ang="0">
                <a:pos x="25" y="79"/>
              </a:cxn>
              <a:cxn ang="0">
                <a:pos x="18" y="75"/>
              </a:cxn>
              <a:cxn ang="0">
                <a:pos x="12" y="70"/>
              </a:cxn>
              <a:cxn ang="0">
                <a:pos x="7" y="64"/>
              </a:cxn>
              <a:cxn ang="0">
                <a:pos x="4" y="57"/>
              </a:cxn>
              <a:cxn ang="0">
                <a:pos x="1" y="50"/>
              </a:cxn>
              <a:cxn ang="0">
                <a:pos x="0" y="42"/>
              </a:cxn>
            </a:cxnLst>
            <a:rect l="0" t="0" r="r" b="b"/>
            <a:pathLst>
              <a:path w="82" h="83">
                <a:moveTo>
                  <a:pt x="0" y="42"/>
                </a:moveTo>
                <a:lnTo>
                  <a:pt x="1" y="34"/>
                </a:lnTo>
                <a:lnTo>
                  <a:pt x="4" y="25"/>
                </a:lnTo>
                <a:lnTo>
                  <a:pt x="7" y="18"/>
                </a:lnTo>
                <a:lnTo>
                  <a:pt x="12" y="12"/>
                </a:lnTo>
                <a:lnTo>
                  <a:pt x="18" y="7"/>
                </a:lnTo>
                <a:lnTo>
                  <a:pt x="25" y="4"/>
                </a:lnTo>
                <a:lnTo>
                  <a:pt x="33" y="1"/>
                </a:lnTo>
                <a:lnTo>
                  <a:pt x="41" y="0"/>
                </a:lnTo>
                <a:lnTo>
                  <a:pt x="50" y="1"/>
                </a:lnTo>
                <a:lnTo>
                  <a:pt x="58" y="4"/>
                </a:lnTo>
                <a:lnTo>
                  <a:pt x="65" y="7"/>
                </a:lnTo>
                <a:lnTo>
                  <a:pt x="71" y="12"/>
                </a:lnTo>
                <a:lnTo>
                  <a:pt x="75" y="18"/>
                </a:lnTo>
                <a:lnTo>
                  <a:pt x="79" y="25"/>
                </a:lnTo>
                <a:lnTo>
                  <a:pt x="82" y="34"/>
                </a:lnTo>
                <a:lnTo>
                  <a:pt x="82" y="42"/>
                </a:lnTo>
                <a:lnTo>
                  <a:pt x="82" y="50"/>
                </a:lnTo>
                <a:lnTo>
                  <a:pt x="79" y="57"/>
                </a:lnTo>
                <a:lnTo>
                  <a:pt x="75" y="64"/>
                </a:lnTo>
                <a:lnTo>
                  <a:pt x="71" y="70"/>
                </a:lnTo>
                <a:lnTo>
                  <a:pt x="65" y="75"/>
                </a:lnTo>
                <a:lnTo>
                  <a:pt x="58" y="79"/>
                </a:lnTo>
                <a:lnTo>
                  <a:pt x="50" y="82"/>
                </a:lnTo>
                <a:lnTo>
                  <a:pt x="41" y="83"/>
                </a:lnTo>
                <a:lnTo>
                  <a:pt x="33" y="82"/>
                </a:lnTo>
                <a:lnTo>
                  <a:pt x="25" y="79"/>
                </a:lnTo>
                <a:lnTo>
                  <a:pt x="18" y="75"/>
                </a:lnTo>
                <a:lnTo>
                  <a:pt x="12" y="70"/>
                </a:lnTo>
                <a:lnTo>
                  <a:pt x="7" y="64"/>
                </a:lnTo>
                <a:lnTo>
                  <a:pt x="4"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5" name="Freeform 6657"/>
          <p:cNvSpPr>
            <a:spLocks/>
          </p:cNvSpPr>
          <p:nvPr/>
        </p:nvSpPr>
        <p:spPr bwMode="auto">
          <a:xfrm>
            <a:off x="3241850" y="1886741"/>
            <a:ext cx="48974" cy="48974"/>
          </a:xfrm>
          <a:custGeom>
            <a:avLst/>
            <a:gdLst/>
            <a:ahLst/>
            <a:cxnLst>
              <a:cxn ang="0">
                <a:pos x="0" y="42"/>
              </a:cxn>
              <a:cxn ang="0">
                <a:pos x="1" y="34"/>
              </a:cxn>
              <a:cxn ang="0">
                <a:pos x="3" y="25"/>
              </a:cxn>
              <a:cxn ang="0">
                <a:pos x="7" y="18"/>
              </a:cxn>
              <a:cxn ang="0">
                <a:pos x="12" y="12"/>
              </a:cxn>
              <a:cxn ang="0">
                <a:pos x="18" y="7"/>
              </a:cxn>
              <a:cxn ang="0">
                <a:pos x="25" y="4"/>
              </a:cxn>
              <a:cxn ang="0">
                <a:pos x="32" y="1"/>
              </a:cxn>
              <a:cxn ang="0">
                <a:pos x="40" y="0"/>
              </a:cxn>
              <a:cxn ang="0">
                <a:pos x="50"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50" y="82"/>
              </a:cxn>
              <a:cxn ang="0">
                <a:pos x="40" y="83"/>
              </a:cxn>
              <a:cxn ang="0">
                <a:pos x="32"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2" y="1"/>
                </a:lnTo>
                <a:lnTo>
                  <a:pt x="40" y="0"/>
                </a:lnTo>
                <a:lnTo>
                  <a:pt x="50"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50" y="82"/>
                </a:lnTo>
                <a:lnTo>
                  <a:pt x="40" y="83"/>
                </a:lnTo>
                <a:lnTo>
                  <a:pt x="32"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6" name="Freeform 6658"/>
          <p:cNvSpPr>
            <a:spLocks/>
          </p:cNvSpPr>
          <p:nvPr/>
        </p:nvSpPr>
        <p:spPr bwMode="auto">
          <a:xfrm>
            <a:off x="3150899" y="1886741"/>
            <a:ext cx="47225" cy="48974"/>
          </a:xfrm>
          <a:custGeom>
            <a:avLst/>
            <a:gdLst/>
            <a:ahLst/>
            <a:cxnLst>
              <a:cxn ang="0">
                <a:pos x="0" y="42"/>
              </a:cxn>
              <a:cxn ang="0">
                <a:pos x="1" y="34"/>
              </a:cxn>
              <a:cxn ang="0">
                <a:pos x="4" y="25"/>
              </a:cxn>
              <a:cxn ang="0">
                <a:pos x="7" y="18"/>
              </a:cxn>
              <a:cxn ang="0">
                <a:pos x="12" y="12"/>
              </a:cxn>
              <a:cxn ang="0">
                <a:pos x="18" y="7"/>
              </a:cxn>
              <a:cxn ang="0">
                <a:pos x="25" y="4"/>
              </a:cxn>
              <a:cxn ang="0">
                <a:pos x="33" y="1"/>
              </a:cxn>
              <a:cxn ang="0">
                <a:pos x="42" y="0"/>
              </a:cxn>
              <a:cxn ang="0">
                <a:pos x="50" y="1"/>
              </a:cxn>
              <a:cxn ang="0">
                <a:pos x="58" y="4"/>
              </a:cxn>
              <a:cxn ang="0">
                <a:pos x="65" y="7"/>
              </a:cxn>
              <a:cxn ang="0">
                <a:pos x="71" y="12"/>
              </a:cxn>
              <a:cxn ang="0">
                <a:pos x="76" y="18"/>
              </a:cxn>
              <a:cxn ang="0">
                <a:pos x="79" y="25"/>
              </a:cxn>
              <a:cxn ang="0">
                <a:pos x="82" y="34"/>
              </a:cxn>
              <a:cxn ang="0">
                <a:pos x="83" y="42"/>
              </a:cxn>
              <a:cxn ang="0">
                <a:pos x="82" y="50"/>
              </a:cxn>
              <a:cxn ang="0">
                <a:pos x="79" y="57"/>
              </a:cxn>
              <a:cxn ang="0">
                <a:pos x="76" y="64"/>
              </a:cxn>
              <a:cxn ang="0">
                <a:pos x="71" y="70"/>
              </a:cxn>
              <a:cxn ang="0">
                <a:pos x="65" y="75"/>
              </a:cxn>
              <a:cxn ang="0">
                <a:pos x="58" y="79"/>
              </a:cxn>
              <a:cxn ang="0">
                <a:pos x="50" y="82"/>
              </a:cxn>
              <a:cxn ang="0">
                <a:pos x="42" y="83"/>
              </a:cxn>
              <a:cxn ang="0">
                <a:pos x="33" y="82"/>
              </a:cxn>
              <a:cxn ang="0">
                <a:pos x="25" y="79"/>
              </a:cxn>
              <a:cxn ang="0">
                <a:pos x="18" y="75"/>
              </a:cxn>
              <a:cxn ang="0">
                <a:pos x="12" y="70"/>
              </a:cxn>
              <a:cxn ang="0">
                <a:pos x="7" y="64"/>
              </a:cxn>
              <a:cxn ang="0">
                <a:pos x="4" y="57"/>
              </a:cxn>
              <a:cxn ang="0">
                <a:pos x="1" y="50"/>
              </a:cxn>
              <a:cxn ang="0">
                <a:pos x="0" y="42"/>
              </a:cxn>
            </a:cxnLst>
            <a:rect l="0" t="0" r="r" b="b"/>
            <a:pathLst>
              <a:path w="83" h="83">
                <a:moveTo>
                  <a:pt x="0" y="42"/>
                </a:moveTo>
                <a:lnTo>
                  <a:pt x="1" y="34"/>
                </a:lnTo>
                <a:lnTo>
                  <a:pt x="4" y="25"/>
                </a:lnTo>
                <a:lnTo>
                  <a:pt x="7" y="18"/>
                </a:lnTo>
                <a:lnTo>
                  <a:pt x="12" y="12"/>
                </a:lnTo>
                <a:lnTo>
                  <a:pt x="18" y="7"/>
                </a:lnTo>
                <a:lnTo>
                  <a:pt x="25" y="4"/>
                </a:lnTo>
                <a:lnTo>
                  <a:pt x="33" y="1"/>
                </a:lnTo>
                <a:lnTo>
                  <a:pt x="42" y="0"/>
                </a:lnTo>
                <a:lnTo>
                  <a:pt x="50" y="1"/>
                </a:lnTo>
                <a:lnTo>
                  <a:pt x="58" y="4"/>
                </a:lnTo>
                <a:lnTo>
                  <a:pt x="65" y="7"/>
                </a:lnTo>
                <a:lnTo>
                  <a:pt x="71" y="12"/>
                </a:lnTo>
                <a:lnTo>
                  <a:pt x="76" y="18"/>
                </a:lnTo>
                <a:lnTo>
                  <a:pt x="79" y="25"/>
                </a:lnTo>
                <a:lnTo>
                  <a:pt x="82" y="34"/>
                </a:lnTo>
                <a:lnTo>
                  <a:pt x="83" y="42"/>
                </a:lnTo>
                <a:lnTo>
                  <a:pt x="82" y="50"/>
                </a:lnTo>
                <a:lnTo>
                  <a:pt x="79" y="57"/>
                </a:lnTo>
                <a:lnTo>
                  <a:pt x="76" y="64"/>
                </a:lnTo>
                <a:lnTo>
                  <a:pt x="71" y="70"/>
                </a:lnTo>
                <a:lnTo>
                  <a:pt x="65" y="75"/>
                </a:lnTo>
                <a:lnTo>
                  <a:pt x="58" y="79"/>
                </a:lnTo>
                <a:lnTo>
                  <a:pt x="50" y="82"/>
                </a:lnTo>
                <a:lnTo>
                  <a:pt x="42" y="83"/>
                </a:lnTo>
                <a:lnTo>
                  <a:pt x="33" y="82"/>
                </a:lnTo>
                <a:lnTo>
                  <a:pt x="25" y="79"/>
                </a:lnTo>
                <a:lnTo>
                  <a:pt x="18" y="75"/>
                </a:lnTo>
                <a:lnTo>
                  <a:pt x="12" y="70"/>
                </a:lnTo>
                <a:lnTo>
                  <a:pt x="7" y="64"/>
                </a:lnTo>
                <a:lnTo>
                  <a:pt x="4"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7" name="Freeform 6659"/>
          <p:cNvSpPr>
            <a:spLocks/>
          </p:cNvSpPr>
          <p:nvPr/>
        </p:nvSpPr>
        <p:spPr bwMode="auto">
          <a:xfrm>
            <a:off x="3058199" y="1886741"/>
            <a:ext cx="48974" cy="48974"/>
          </a:xfrm>
          <a:custGeom>
            <a:avLst/>
            <a:gdLst/>
            <a:ahLst/>
            <a:cxnLst>
              <a:cxn ang="0">
                <a:pos x="0" y="42"/>
              </a:cxn>
              <a:cxn ang="0">
                <a:pos x="1" y="34"/>
              </a:cxn>
              <a:cxn ang="0">
                <a:pos x="3" y="25"/>
              </a:cxn>
              <a:cxn ang="0">
                <a:pos x="7" y="18"/>
              </a:cxn>
              <a:cxn ang="0">
                <a:pos x="12" y="12"/>
              </a:cxn>
              <a:cxn ang="0">
                <a:pos x="18" y="7"/>
              </a:cxn>
              <a:cxn ang="0">
                <a:pos x="25" y="4"/>
              </a:cxn>
              <a:cxn ang="0">
                <a:pos x="32" y="1"/>
              </a:cxn>
              <a:cxn ang="0">
                <a:pos x="42" y="0"/>
              </a:cxn>
              <a:cxn ang="0">
                <a:pos x="50"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50" y="82"/>
              </a:cxn>
              <a:cxn ang="0">
                <a:pos x="42" y="83"/>
              </a:cxn>
              <a:cxn ang="0">
                <a:pos x="32"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2" y="1"/>
                </a:lnTo>
                <a:lnTo>
                  <a:pt x="42" y="0"/>
                </a:lnTo>
                <a:lnTo>
                  <a:pt x="50"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50" y="82"/>
                </a:lnTo>
                <a:lnTo>
                  <a:pt x="42" y="83"/>
                </a:lnTo>
                <a:lnTo>
                  <a:pt x="32"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8" name="Freeform 6660"/>
          <p:cNvSpPr>
            <a:spLocks/>
          </p:cNvSpPr>
          <p:nvPr/>
        </p:nvSpPr>
        <p:spPr bwMode="auto">
          <a:xfrm>
            <a:off x="2967248" y="1886741"/>
            <a:ext cx="47225" cy="48974"/>
          </a:xfrm>
          <a:custGeom>
            <a:avLst/>
            <a:gdLst/>
            <a:ahLst/>
            <a:cxnLst>
              <a:cxn ang="0">
                <a:pos x="0" y="42"/>
              </a:cxn>
              <a:cxn ang="0">
                <a:pos x="0" y="34"/>
              </a:cxn>
              <a:cxn ang="0">
                <a:pos x="3" y="25"/>
              </a:cxn>
              <a:cxn ang="0">
                <a:pos x="7" y="18"/>
              </a:cxn>
              <a:cxn ang="0">
                <a:pos x="11" y="12"/>
              </a:cxn>
              <a:cxn ang="0">
                <a:pos x="17" y="7"/>
              </a:cxn>
              <a:cxn ang="0">
                <a:pos x="24" y="4"/>
              </a:cxn>
              <a:cxn ang="0">
                <a:pos x="33" y="1"/>
              </a:cxn>
              <a:cxn ang="0">
                <a:pos x="41" y="0"/>
              </a:cxn>
              <a:cxn ang="0">
                <a:pos x="49" y="1"/>
              </a:cxn>
              <a:cxn ang="0">
                <a:pos x="57" y="4"/>
              </a:cxn>
              <a:cxn ang="0">
                <a:pos x="64" y="7"/>
              </a:cxn>
              <a:cxn ang="0">
                <a:pos x="70" y="12"/>
              </a:cxn>
              <a:cxn ang="0">
                <a:pos x="75" y="18"/>
              </a:cxn>
              <a:cxn ang="0">
                <a:pos x="78" y="25"/>
              </a:cxn>
              <a:cxn ang="0">
                <a:pos x="81" y="34"/>
              </a:cxn>
              <a:cxn ang="0">
                <a:pos x="82" y="42"/>
              </a:cxn>
              <a:cxn ang="0">
                <a:pos x="81" y="50"/>
              </a:cxn>
              <a:cxn ang="0">
                <a:pos x="78" y="57"/>
              </a:cxn>
              <a:cxn ang="0">
                <a:pos x="75" y="64"/>
              </a:cxn>
              <a:cxn ang="0">
                <a:pos x="70" y="70"/>
              </a:cxn>
              <a:cxn ang="0">
                <a:pos x="64" y="75"/>
              </a:cxn>
              <a:cxn ang="0">
                <a:pos x="57" y="79"/>
              </a:cxn>
              <a:cxn ang="0">
                <a:pos x="49" y="82"/>
              </a:cxn>
              <a:cxn ang="0">
                <a:pos x="41" y="83"/>
              </a:cxn>
              <a:cxn ang="0">
                <a:pos x="33" y="82"/>
              </a:cxn>
              <a:cxn ang="0">
                <a:pos x="24" y="79"/>
              </a:cxn>
              <a:cxn ang="0">
                <a:pos x="17" y="75"/>
              </a:cxn>
              <a:cxn ang="0">
                <a:pos x="11" y="70"/>
              </a:cxn>
              <a:cxn ang="0">
                <a:pos x="7" y="64"/>
              </a:cxn>
              <a:cxn ang="0">
                <a:pos x="3" y="57"/>
              </a:cxn>
              <a:cxn ang="0">
                <a:pos x="0" y="50"/>
              </a:cxn>
              <a:cxn ang="0">
                <a:pos x="0" y="42"/>
              </a:cxn>
            </a:cxnLst>
            <a:rect l="0" t="0" r="r" b="b"/>
            <a:pathLst>
              <a:path w="82" h="83">
                <a:moveTo>
                  <a:pt x="0" y="42"/>
                </a:moveTo>
                <a:lnTo>
                  <a:pt x="0" y="34"/>
                </a:lnTo>
                <a:lnTo>
                  <a:pt x="3" y="25"/>
                </a:lnTo>
                <a:lnTo>
                  <a:pt x="7" y="18"/>
                </a:lnTo>
                <a:lnTo>
                  <a:pt x="11" y="12"/>
                </a:lnTo>
                <a:lnTo>
                  <a:pt x="17" y="7"/>
                </a:lnTo>
                <a:lnTo>
                  <a:pt x="24" y="4"/>
                </a:lnTo>
                <a:lnTo>
                  <a:pt x="33" y="1"/>
                </a:lnTo>
                <a:lnTo>
                  <a:pt x="41" y="0"/>
                </a:lnTo>
                <a:lnTo>
                  <a:pt x="49" y="1"/>
                </a:lnTo>
                <a:lnTo>
                  <a:pt x="57" y="4"/>
                </a:lnTo>
                <a:lnTo>
                  <a:pt x="64" y="7"/>
                </a:lnTo>
                <a:lnTo>
                  <a:pt x="70" y="12"/>
                </a:lnTo>
                <a:lnTo>
                  <a:pt x="75" y="18"/>
                </a:lnTo>
                <a:lnTo>
                  <a:pt x="78" y="25"/>
                </a:lnTo>
                <a:lnTo>
                  <a:pt x="81" y="34"/>
                </a:lnTo>
                <a:lnTo>
                  <a:pt x="82" y="42"/>
                </a:lnTo>
                <a:lnTo>
                  <a:pt x="81" y="50"/>
                </a:lnTo>
                <a:lnTo>
                  <a:pt x="78" y="57"/>
                </a:lnTo>
                <a:lnTo>
                  <a:pt x="75" y="64"/>
                </a:lnTo>
                <a:lnTo>
                  <a:pt x="70" y="70"/>
                </a:lnTo>
                <a:lnTo>
                  <a:pt x="64" y="75"/>
                </a:lnTo>
                <a:lnTo>
                  <a:pt x="57" y="79"/>
                </a:lnTo>
                <a:lnTo>
                  <a:pt x="49" y="82"/>
                </a:lnTo>
                <a:lnTo>
                  <a:pt x="41" y="83"/>
                </a:lnTo>
                <a:lnTo>
                  <a:pt x="33" y="82"/>
                </a:lnTo>
                <a:lnTo>
                  <a:pt x="24" y="79"/>
                </a:lnTo>
                <a:lnTo>
                  <a:pt x="17" y="75"/>
                </a:lnTo>
                <a:lnTo>
                  <a:pt x="11" y="70"/>
                </a:lnTo>
                <a:lnTo>
                  <a:pt x="7" y="64"/>
                </a:lnTo>
                <a:lnTo>
                  <a:pt x="3" y="57"/>
                </a:lnTo>
                <a:lnTo>
                  <a:pt x="0"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39" name="Freeform 6661"/>
          <p:cNvSpPr>
            <a:spLocks/>
          </p:cNvSpPr>
          <p:nvPr/>
        </p:nvSpPr>
        <p:spPr bwMode="auto">
          <a:xfrm>
            <a:off x="2874548" y="1886741"/>
            <a:ext cx="48974" cy="48974"/>
          </a:xfrm>
          <a:custGeom>
            <a:avLst/>
            <a:gdLst/>
            <a:ahLst/>
            <a:cxnLst>
              <a:cxn ang="0">
                <a:pos x="0" y="42"/>
              </a:cxn>
              <a:cxn ang="0">
                <a:pos x="1" y="34"/>
              </a:cxn>
              <a:cxn ang="0">
                <a:pos x="3" y="25"/>
              </a:cxn>
              <a:cxn ang="0">
                <a:pos x="7" y="18"/>
              </a:cxn>
              <a:cxn ang="0">
                <a:pos x="12" y="12"/>
              </a:cxn>
              <a:cxn ang="0">
                <a:pos x="18" y="7"/>
              </a:cxn>
              <a:cxn ang="0">
                <a:pos x="25" y="4"/>
              </a:cxn>
              <a:cxn ang="0">
                <a:pos x="34" y="1"/>
              </a:cxn>
              <a:cxn ang="0">
                <a:pos x="42" y="0"/>
              </a:cxn>
              <a:cxn ang="0">
                <a:pos x="50" y="1"/>
              </a:cxn>
              <a:cxn ang="0">
                <a:pos x="57" y="4"/>
              </a:cxn>
              <a:cxn ang="0">
                <a:pos x="64" y="7"/>
              </a:cxn>
              <a:cxn ang="0">
                <a:pos x="70" y="12"/>
              </a:cxn>
              <a:cxn ang="0">
                <a:pos x="75" y="18"/>
              </a:cxn>
              <a:cxn ang="0">
                <a:pos x="79" y="25"/>
              </a:cxn>
              <a:cxn ang="0">
                <a:pos x="82" y="34"/>
              </a:cxn>
              <a:cxn ang="0">
                <a:pos x="83" y="42"/>
              </a:cxn>
              <a:cxn ang="0">
                <a:pos x="82" y="50"/>
              </a:cxn>
              <a:cxn ang="0">
                <a:pos x="79" y="57"/>
              </a:cxn>
              <a:cxn ang="0">
                <a:pos x="75" y="64"/>
              </a:cxn>
              <a:cxn ang="0">
                <a:pos x="70" y="70"/>
              </a:cxn>
              <a:cxn ang="0">
                <a:pos x="64" y="75"/>
              </a:cxn>
              <a:cxn ang="0">
                <a:pos x="57" y="79"/>
              </a:cxn>
              <a:cxn ang="0">
                <a:pos x="50" y="82"/>
              </a:cxn>
              <a:cxn ang="0">
                <a:pos x="42" y="83"/>
              </a:cxn>
              <a:cxn ang="0">
                <a:pos x="34" y="82"/>
              </a:cxn>
              <a:cxn ang="0">
                <a:pos x="25" y="79"/>
              </a:cxn>
              <a:cxn ang="0">
                <a:pos x="18" y="75"/>
              </a:cxn>
              <a:cxn ang="0">
                <a:pos x="12" y="70"/>
              </a:cxn>
              <a:cxn ang="0">
                <a:pos x="7" y="64"/>
              </a:cxn>
              <a:cxn ang="0">
                <a:pos x="3" y="57"/>
              </a:cxn>
              <a:cxn ang="0">
                <a:pos x="1" y="50"/>
              </a:cxn>
              <a:cxn ang="0">
                <a:pos x="0" y="42"/>
              </a:cxn>
            </a:cxnLst>
            <a:rect l="0" t="0" r="r" b="b"/>
            <a:pathLst>
              <a:path w="83" h="83">
                <a:moveTo>
                  <a:pt x="0" y="42"/>
                </a:moveTo>
                <a:lnTo>
                  <a:pt x="1" y="34"/>
                </a:lnTo>
                <a:lnTo>
                  <a:pt x="3" y="25"/>
                </a:lnTo>
                <a:lnTo>
                  <a:pt x="7" y="18"/>
                </a:lnTo>
                <a:lnTo>
                  <a:pt x="12" y="12"/>
                </a:lnTo>
                <a:lnTo>
                  <a:pt x="18" y="7"/>
                </a:lnTo>
                <a:lnTo>
                  <a:pt x="25" y="4"/>
                </a:lnTo>
                <a:lnTo>
                  <a:pt x="34" y="1"/>
                </a:lnTo>
                <a:lnTo>
                  <a:pt x="42" y="0"/>
                </a:lnTo>
                <a:lnTo>
                  <a:pt x="50" y="1"/>
                </a:lnTo>
                <a:lnTo>
                  <a:pt x="57" y="4"/>
                </a:lnTo>
                <a:lnTo>
                  <a:pt x="64" y="7"/>
                </a:lnTo>
                <a:lnTo>
                  <a:pt x="70" y="12"/>
                </a:lnTo>
                <a:lnTo>
                  <a:pt x="75" y="18"/>
                </a:lnTo>
                <a:lnTo>
                  <a:pt x="79" y="25"/>
                </a:lnTo>
                <a:lnTo>
                  <a:pt x="82" y="34"/>
                </a:lnTo>
                <a:lnTo>
                  <a:pt x="83" y="42"/>
                </a:lnTo>
                <a:lnTo>
                  <a:pt x="82" y="50"/>
                </a:lnTo>
                <a:lnTo>
                  <a:pt x="79" y="57"/>
                </a:lnTo>
                <a:lnTo>
                  <a:pt x="75" y="64"/>
                </a:lnTo>
                <a:lnTo>
                  <a:pt x="70" y="70"/>
                </a:lnTo>
                <a:lnTo>
                  <a:pt x="64" y="75"/>
                </a:lnTo>
                <a:lnTo>
                  <a:pt x="57" y="79"/>
                </a:lnTo>
                <a:lnTo>
                  <a:pt x="50" y="82"/>
                </a:lnTo>
                <a:lnTo>
                  <a:pt x="42" y="83"/>
                </a:lnTo>
                <a:lnTo>
                  <a:pt x="34"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0" name="Freeform 6662"/>
          <p:cNvSpPr>
            <a:spLocks/>
          </p:cNvSpPr>
          <p:nvPr/>
        </p:nvSpPr>
        <p:spPr bwMode="auto">
          <a:xfrm>
            <a:off x="2783597" y="1886741"/>
            <a:ext cx="48974" cy="48974"/>
          </a:xfrm>
          <a:custGeom>
            <a:avLst/>
            <a:gdLst/>
            <a:ahLst/>
            <a:cxnLst>
              <a:cxn ang="0">
                <a:pos x="0" y="42"/>
              </a:cxn>
              <a:cxn ang="0">
                <a:pos x="1" y="34"/>
              </a:cxn>
              <a:cxn ang="0">
                <a:pos x="3" y="25"/>
              </a:cxn>
              <a:cxn ang="0">
                <a:pos x="7" y="18"/>
              </a:cxn>
              <a:cxn ang="0">
                <a:pos x="12" y="12"/>
              </a:cxn>
              <a:cxn ang="0">
                <a:pos x="18" y="7"/>
              </a:cxn>
              <a:cxn ang="0">
                <a:pos x="26" y="4"/>
              </a:cxn>
              <a:cxn ang="0">
                <a:pos x="33" y="1"/>
              </a:cxn>
              <a:cxn ang="0">
                <a:pos x="41" y="0"/>
              </a:cxn>
              <a:cxn ang="0">
                <a:pos x="49" y="1"/>
              </a:cxn>
              <a:cxn ang="0">
                <a:pos x="57" y="4"/>
              </a:cxn>
              <a:cxn ang="0">
                <a:pos x="64" y="7"/>
              </a:cxn>
              <a:cxn ang="0">
                <a:pos x="70" y="12"/>
              </a:cxn>
              <a:cxn ang="0">
                <a:pos x="75" y="18"/>
              </a:cxn>
              <a:cxn ang="0">
                <a:pos x="80" y="25"/>
              </a:cxn>
              <a:cxn ang="0">
                <a:pos x="82" y="34"/>
              </a:cxn>
              <a:cxn ang="0">
                <a:pos x="83" y="42"/>
              </a:cxn>
              <a:cxn ang="0">
                <a:pos x="82" y="50"/>
              </a:cxn>
              <a:cxn ang="0">
                <a:pos x="80" y="57"/>
              </a:cxn>
              <a:cxn ang="0">
                <a:pos x="75" y="64"/>
              </a:cxn>
              <a:cxn ang="0">
                <a:pos x="70" y="70"/>
              </a:cxn>
              <a:cxn ang="0">
                <a:pos x="64" y="75"/>
              </a:cxn>
              <a:cxn ang="0">
                <a:pos x="57" y="79"/>
              </a:cxn>
              <a:cxn ang="0">
                <a:pos x="49" y="82"/>
              </a:cxn>
              <a:cxn ang="0">
                <a:pos x="41" y="83"/>
              </a:cxn>
              <a:cxn ang="0">
                <a:pos x="33" y="82"/>
              </a:cxn>
              <a:cxn ang="0">
                <a:pos x="26" y="79"/>
              </a:cxn>
              <a:cxn ang="0">
                <a:pos x="18" y="75"/>
              </a:cxn>
              <a:cxn ang="0">
                <a:pos x="12" y="70"/>
              </a:cxn>
              <a:cxn ang="0">
                <a:pos x="7" y="64"/>
              </a:cxn>
              <a:cxn ang="0">
                <a:pos x="3" y="57"/>
              </a:cxn>
              <a:cxn ang="0">
                <a:pos x="1" y="50"/>
              </a:cxn>
              <a:cxn ang="0">
                <a:pos x="0" y="42"/>
              </a:cxn>
            </a:cxnLst>
            <a:rect l="0" t="0" r="r" b="b"/>
            <a:pathLst>
              <a:path w="83" h="83">
                <a:moveTo>
                  <a:pt x="0" y="42"/>
                </a:moveTo>
                <a:lnTo>
                  <a:pt x="1" y="34"/>
                </a:lnTo>
                <a:lnTo>
                  <a:pt x="3" y="25"/>
                </a:lnTo>
                <a:lnTo>
                  <a:pt x="7" y="18"/>
                </a:lnTo>
                <a:lnTo>
                  <a:pt x="12" y="12"/>
                </a:lnTo>
                <a:lnTo>
                  <a:pt x="18" y="7"/>
                </a:lnTo>
                <a:lnTo>
                  <a:pt x="26" y="4"/>
                </a:lnTo>
                <a:lnTo>
                  <a:pt x="33" y="1"/>
                </a:lnTo>
                <a:lnTo>
                  <a:pt x="41" y="0"/>
                </a:lnTo>
                <a:lnTo>
                  <a:pt x="49" y="1"/>
                </a:lnTo>
                <a:lnTo>
                  <a:pt x="57" y="4"/>
                </a:lnTo>
                <a:lnTo>
                  <a:pt x="64" y="7"/>
                </a:lnTo>
                <a:lnTo>
                  <a:pt x="70" y="12"/>
                </a:lnTo>
                <a:lnTo>
                  <a:pt x="75" y="18"/>
                </a:lnTo>
                <a:lnTo>
                  <a:pt x="80" y="25"/>
                </a:lnTo>
                <a:lnTo>
                  <a:pt x="82" y="34"/>
                </a:lnTo>
                <a:lnTo>
                  <a:pt x="83" y="42"/>
                </a:lnTo>
                <a:lnTo>
                  <a:pt x="82" y="50"/>
                </a:lnTo>
                <a:lnTo>
                  <a:pt x="80" y="57"/>
                </a:lnTo>
                <a:lnTo>
                  <a:pt x="75" y="64"/>
                </a:lnTo>
                <a:lnTo>
                  <a:pt x="70" y="70"/>
                </a:lnTo>
                <a:lnTo>
                  <a:pt x="64" y="75"/>
                </a:lnTo>
                <a:lnTo>
                  <a:pt x="57" y="79"/>
                </a:lnTo>
                <a:lnTo>
                  <a:pt x="49" y="82"/>
                </a:lnTo>
                <a:lnTo>
                  <a:pt x="41" y="83"/>
                </a:lnTo>
                <a:lnTo>
                  <a:pt x="33" y="82"/>
                </a:lnTo>
                <a:lnTo>
                  <a:pt x="26"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1" name="Freeform 6663"/>
          <p:cNvSpPr>
            <a:spLocks/>
          </p:cNvSpPr>
          <p:nvPr/>
        </p:nvSpPr>
        <p:spPr bwMode="auto">
          <a:xfrm>
            <a:off x="2690897" y="1886741"/>
            <a:ext cx="48974" cy="48974"/>
          </a:xfrm>
          <a:custGeom>
            <a:avLst/>
            <a:gdLst/>
            <a:ahLst/>
            <a:cxnLst>
              <a:cxn ang="0">
                <a:pos x="0" y="42"/>
              </a:cxn>
              <a:cxn ang="0">
                <a:pos x="1" y="34"/>
              </a:cxn>
              <a:cxn ang="0">
                <a:pos x="4" y="25"/>
              </a:cxn>
              <a:cxn ang="0">
                <a:pos x="7" y="18"/>
              </a:cxn>
              <a:cxn ang="0">
                <a:pos x="12" y="12"/>
              </a:cxn>
              <a:cxn ang="0">
                <a:pos x="18" y="7"/>
              </a:cxn>
              <a:cxn ang="0">
                <a:pos x="26" y="4"/>
              </a:cxn>
              <a:cxn ang="0">
                <a:pos x="34" y="1"/>
              </a:cxn>
              <a:cxn ang="0">
                <a:pos x="42" y="0"/>
              </a:cxn>
              <a:cxn ang="0">
                <a:pos x="50" y="1"/>
              </a:cxn>
              <a:cxn ang="0">
                <a:pos x="58" y="4"/>
              </a:cxn>
              <a:cxn ang="0">
                <a:pos x="64" y="7"/>
              </a:cxn>
              <a:cxn ang="0">
                <a:pos x="70" y="12"/>
              </a:cxn>
              <a:cxn ang="0">
                <a:pos x="76" y="18"/>
              </a:cxn>
              <a:cxn ang="0">
                <a:pos x="80" y="25"/>
              </a:cxn>
              <a:cxn ang="0">
                <a:pos x="83" y="34"/>
              </a:cxn>
              <a:cxn ang="0">
                <a:pos x="83" y="42"/>
              </a:cxn>
              <a:cxn ang="0">
                <a:pos x="83" y="50"/>
              </a:cxn>
              <a:cxn ang="0">
                <a:pos x="80" y="57"/>
              </a:cxn>
              <a:cxn ang="0">
                <a:pos x="76" y="64"/>
              </a:cxn>
              <a:cxn ang="0">
                <a:pos x="70" y="70"/>
              </a:cxn>
              <a:cxn ang="0">
                <a:pos x="64" y="75"/>
              </a:cxn>
              <a:cxn ang="0">
                <a:pos x="58" y="79"/>
              </a:cxn>
              <a:cxn ang="0">
                <a:pos x="50" y="82"/>
              </a:cxn>
              <a:cxn ang="0">
                <a:pos x="42" y="83"/>
              </a:cxn>
              <a:cxn ang="0">
                <a:pos x="34" y="82"/>
              </a:cxn>
              <a:cxn ang="0">
                <a:pos x="26" y="79"/>
              </a:cxn>
              <a:cxn ang="0">
                <a:pos x="18" y="75"/>
              </a:cxn>
              <a:cxn ang="0">
                <a:pos x="12" y="70"/>
              </a:cxn>
              <a:cxn ang="0">
                <a:pos x="7" y="64"/>
              </a:cxn>
              <a:cxn ang="0">
                <a:pos x="4" y="57"/>
              </a:cxn>
              <a:cxn ang="0">
                <a:pos x="1" y="50"/>
              </a:cxn>
              <a:cxn ang="0">
                <a:pos x="0" y="42"/>
              </a:cxn>
            </a:cxnLst>
            <a:rect l="0" t="0" r="r" b="b"/>
            <a:pathLst>
              <a:path w="83" h="83">
                <a:moveTo>
                  <a:pt x="0" y="42"/>
                </a:moveTo>
                <a:lnTo>
                  <a:pt x="1" y="34"/>
                </a:lnTo>
                <a:lnTo>
                  <a:pt x="4" y="25"/>
                </a:lnTo>
                <a:lnTo>
                  <a:pt x="7" y="18"/>
                </a:lnTo>
                <a:lnTo>
                  <a:pt x="12" y="12"/>
                </a:lnTo>
                <a:lnTo>
                  <a:pt x="18" y="7"/>
                </a:lnTo>
                <a:lnTo>
                  <a:pt x="26" y="4"/>
                </a:lnTo>
                <a:lnTo>
                  <a:pt x="34" y="1"/>
                </a:lnTo>
                <a:lnTo>
                  <a:pt x="42" y="0"/>
                </a:lnTo>
                <a:lnTo>
                  <a:pt x="50" y="1"/>
                </a:lnTo>
                <a:lnTo>
                  <a:pt x="58" y="4"/>
                </a:lnTo>
                <a:lnTo>
                  <a:pt x="64" y="7"/>
                </a:lnTo>
                <a:lnTo>
                  <a:pt x="70" y="12"/>
                </a:lnTo>
                <a:lnTo>
                  <a:pt x="76" y="18"/>
                </a:lnTo>
                <a:lnTo>
                  <a:pt x="80" y="25"/>
                </a:lnTo>
                <a:lnTo>
                  <a:pt x="83" y="34"/>
                </a:lnTo>
                <a:lnTo>
                  <a:pt x="83" y="42"/>
                </a:lnTo>
                <a:lnTo>
                  <a:pt x="83" y="50"/>
                </a:lnTo>
                <a:lnTo>
                  <a:pt x="80" y="57"/>
                </a:lnTo>
                <a:lnTo>
                  <a:pt x="76" y="64"/>
                </a:lnTo>
                <a:lnTo>
                  <a:pt x="70" y="70"/>
                </a:lnTo>
                <a:lnTo>
                  <a:pt x="64" y="75"/>
                </a:lnTo>
                <a:lnTo>
                  <a:pt x="58" y="79"/>
                </a:lnTo>
                <a:lnTo>
                  <a:pt x="50" y="82"/>
                </a:lnTo>
                <a:lnTo>
                  <a:pt x="42" y="83"/>
                </a:lnTo>
                <a:lnTo>
                  <a:pt x="34" y="82"/>
                </a:lnTo>
                <a:lnTo>
                  <a:pt x="26" y="79"/>
                </a:lnTo>
                <a:lnTo>
                  <a:pt x="18" y="75"/>
                </a:lnTo>
                <a:lnTo>
                  <a:pt x="12" y="70"/>
                </a:lnTo>
                <a:lnTo>
                  <a:pt x="7" y="64"/>
                </a:lnTo>
                <a:lnTo>
                  <a:pt x="4"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2" name="Freeform 6664"/>
          <p:cNvSpPr>
            <a:spLocks/>
          </p:cNvSpPr>
          <p:nvPr/>
        </p:nvSpPr>
        <p:spPr bwMode="auto">
          <a:xfrm>
            <a:off x="2599946" y="1886741"/>
            <a:ext cx="48974" cy="48974"/>
          </a:xfrm>
          <a:custGeom>
            <a:avLst/>
            <a:gdLst/>
            <a:ahLst/>
            <a:cxnLst>
              <a:cxn ang="0">
                <a:pos x="0" y="42"/>
              </a:cxn>
              <a:cxn ang="0">
                <a:pos x="1" y="34"/>
              </a:cxn>
              <a:cxn ang="0">
                <a:pos x="3" y="25"/>
              </a:cxn>
              <a:cxn ang="0">
                <a:pos x="7" y="18"/>
              </a:cxn>
              <a:cxn ang="0">
                <a:pos x="12" y="12"/>
              </a:cxn>
              <a:cxn ang="0">
                <a:pos x="19" y="7"/>
              </a:cxn>
              <a:cxn ang="0">
                <a:pos x="26" y="4"/>
              </a:cxn>
              <a:cxn ang="0">
                <a:pos x="33" y="1"/>
              </a:cxn>
              <a:cxn ang="0">
                <a:pos x="41" y="0"/>
              </a:cxn>
              <a:cxn ang="0">
                <a:pos x="50" y="1"/>
              </a:cxn>
              <a:cxn ang="0">
                <a:pos x="57" y="4"/>
              </a:cxn>
              <a:cxn ang="0">
                <a:pos x="64" y="7"/>
              </a:cxn>
              <a:cxn ang="0">
                <a:pos x="71" y="12"/>
              </a:cxn>
              <a:cxn ang="0">
                <a:pos x="76" y="18"/>
              </a:cxn>
              <a:cxn ang="0">
                <a:pos x="80" y="25"/>
              </a:cxn>
              <a:cxn ang="0">
                <a:pos x="82" y="34"/>
              </a:cxn>
              <a:cxn ang="0">
                <a:pos x="83" y="42"/>
              </a:cxn>
              <a:cxn ang="0">
                <a:pos x="82" y="50"/>
              </a:cxn>
              <a:cxn ang="0">
                <a:pos x="80" y="57"/>
              </a:cxn>
              <a:cxn ang="0">
                <a:pos x="76" y="64"/>
              </a:cxn>
              <a:cxn ang="0">
                <a:pos x="71" y="70"/>
              </a:cxn>
              <a:cxn ang="0">
                <a:pos x="64" y="75"/>
              </a:cxn>
              <a:cxn ang="0">
                <a:pos x="57" y="79"/>
              </a:cxn>
              <a:cxn ang="0">
                <a:pos x="50" y="82"/>
              </a:cxn>
              <a:cxn ang="0">
                <a:pos x="41" y="83"/>
              </a:cxn>
              <a:cxn ang="0">
                <a:pos x="33" y="82"/>
              </a:cxn>
              <a:cxn ang="0">
                <a:pos x="26" y="79"/>
              </a:cxn>
              <a:cxn ang="0">
                <a:pos x="19" y="75"/>
              </a:cxn>
              <a:cxn ang="0">
                <a:pos x="12" y="70"/>
              </a:cxn>
              <a:cxn ang="0">
                <a:pos x="7" y="64"/>
              </a:cxn>
              <a:cxn ang="0">
                <a:pos x="3" y="57"/>
              </a:cxn>
              <a:cxn ang="0">
                <a:pos x="1" y="50"/>
              </a:cxn>
              <a:cxn ang="0">
                <a:pos x="0" y="42"/>
              </a:cxn>
            </a:cxnLst>
            <a:rect l="0" t="0" r="r" b="b"/>
            <a:pathLst>
              <a:path w="83" h="83">
                <a:moveTo>
                  <a:pt x="0" y="42"/>
                </a:moveTo>
                <a:lnTo>
                  <a:pt x="1" y="34"/>
                </a:lnTo>
                <a:lnTo>
                  <a:pt x="3" y="25"/>
                </a:lnTo>
                <a:lnTo>
                  <a:pt x="7" y="18"/>
                </a:lnTo>
                <a:lnTo>
                  <a:pt x="12" y="12"/>
                </a:lnTo>
                <a:lnTo>
                  <a:pt x="19" y="7"/>
                </a:lnTo>
                <a:lnTo>
                  <a:pt x="26" y="4"/>
                </a:lnTo>
                <a:lnTo>
                  <a:pt x="33" y="1"/>
                </a:lnTo>
                <a:lnTo>
                  <a:pt x="41" y="0"/>
                </a:lnTo>
                <a:lnTo>
                  <a:pt x="50" y="1"/>
                </a:lnTo>
                <a:lnTo>
                  <a:pt x="57" y="4"/>
                </a:lnTo>
                <a:lnTo>
                  <a:pt x="64" y="7"/>
                </a:lnTo>
                <a:lnTo>
                  <a:pt x="71" y="12"/>
                </a:lnTo>
                <a:lnTo>
                  <a:pt x="76" y="18"/>
                </a:lnTo>
                <a:lnTo>
                  <a:pt x="80" y="25"/>
                </a:lnTo>
                <a:lnTo>
                  <a:pt x="82" y="34"/>
                </a:lnTo>
                <a:lnTo>
                  <a:pt x="83" y="42"/>
                </a:lnTo>
                <a:lnTo>
                  <a:pt x="82" y="50"/>
                </a:lnTo>
                <a:lnTo>
                  <a:pt x="80" y="57"/>
                </a:lnTo>
                <a:lnTo>
                  <a:pt x="76" y="64"/>
                </a:lnTo>
                <a:lnTo>
                  <a:pt x="71" y="70"/>
                </a:lnTo>
                <a:lnTo>
                  <a:pt x="64" y="75"/>
                </a:lnTo>
                <a:lnTo>
                  <a:pt x="57" y="79"/>
                </a:lnTo>
                <a:lnTo>
                  <a:pt x="50" y="82"/>
                </a:lnTo>
                <a:lnTo>
                  <a:pt x="41" y="83"/>
                </a:lnTo>
                <a:lnTo>
                  <a:pt x="33" y="82"/>
                </a:lnTo>
                <a:lnTo>
                  <a:pt x="26" y="79"/>
                </a:lnTo>
                <a:lnTo>
                  <a:pt x="19"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3" name="Freeform 6665"/>
          <p:cNvSpPr>
            <a:spLocks/>
          </p:cNvSpPr>
          <p:nvPr/>
        </p:nvSpPr>
        <p:spPr bwMode="auto">
          <a:xfrm>
            <a:off x="2507246" y="1886741"/>
            <a:ext cx="48974" cy="48974"/>
          </a:xfrm>
          <a:custGeom>
            <a:avLst/>
            <a:gdLst/>
            <a:ahLst/>
            <a:cxnLst>
              <a:cxn ang="0">
                <a:pos x="0" y="42"/>
              </a:cxn>
              <a:cxn ang="0">
                <a:pos x="1" y="34"/>
              </a:cxn>
              <a:cxn ang="0">
                <a:pos x="4" y="25"/>
              </a:cxn>
              <a:cxn ang="0">
                <a:pos x="7" y="18"/>
              </a:cxn>
              <a:cxn ang="0">
                <a:pos x="13" y="12"/>
              </a:cxn>
              <a:cxn ang="0">
                <a:pos x="19" y="7"/>
              </a:cxn>
              <a:cxn ang="0">
                <a:pos x="26" y="4"/>
              </a:cxn>
              <a:cxn ang="0">
                <a:pos x="34" y="1"/>
              </a:cxn>
              <a:cxn ang="0">
                <a:pos x="42" y="0"/>
              </a:cxn>
              <a:cxn ang="0">
                <a:pos x="50" y="1"/>
              </a:cxn>
              <a:cxn ang="0">
                <a:pos x="58" y="4"/>
              </a:cxn>
              <a:cxn ang="0">
                <a:pos x="66" y="7"/>
              </a:cxn>
              <a:cxn ang="0">
                <a:pos x="72" y="12"/>
              </a:cxn>
              <a:cxn ang="0">
                <a:pos x="77" y="18"/>
              </a:cxn>
              <a:cxn ang="0">
                <a:pos x="80" y="25"/>
              </a:cxn>
              <a:cxn ang="0">
                <a:pos x="83" y="34"/>
              </a:cxn>
              <a:cxn ang="0">
                <a:pos x="83" y="42"/>
              </a:cxn>
              <a:cxn ang="0">
                <a:pos x="83" y="50"/>
              </a:cxn>
              <a:cxn ang="0">
                <a:pos x="80" y="57"/>
              </a:cxn>
              <a:cxn ang="0">
                <a:pos x="77" y="64"/>
              </a:cxn>
              <a:cxn ang="0">
                <a:pos x="72" y="70"/>
              </a:cxn>
              <a:cxn ang="0">
                <a:pos x="66" y="75"/>
              </a:cxn>
              <a:cxn ang="0">
                <a:pos x="58" y="79"/>
              </a:cxn>
              <a:cxn ang="0">
                <a:pos x="50" y="82"/>
              </a:cxn>
              <a:cxn ang="0">
                <a:pos x="42" y="83"/>
              </a:cxn>
              <a:cxn ang="0">
                <a:pos x="34" y="82"/>
              </a:cxn>
              <a:cxn ang="0">
                <a:pos x="26" y="79"/>
              </a:cxn>
              <a:cxn ang="0">
                <a:pos x="19" y="75"/>
              </a:cxn>
              <a:cxn ang="0">
                <a:pos x="13" y="70"/>
              </a:cxn>
              <a:cxn ang="0">
                <a:pos x="7" y="64"/>
              </a:cxn>
              <a:cxn ang="0">
                <a:pos x="4" y="57"/>
              </a:cxn>
              <a:cxn ang="0">
                <a:pos x="1" y="50"/>
              </a:cxn>
              <a:cxn ang="0">
                <a:pos x="0" y="42"/>
              </a:cxn>
            </a:cxnLst>
            <a:rect l="0" t="0" r="r" b="b"/>
            <a:pathLst>
              <a:path w="83" h="83">
                <a:moveTo>
                  <a:pt x="0" y="42"/>
                </a:moveTo>
                <a:lnTo>
                  <a:pt x="1" y="34"/>
                </a:lnTo>
                <a:lnTo>
                  <a:pt x="4" y="25"/>
                </a:lnTo>
                <a:lnTo>
                  <a:pt x="7" y="18"/>
                </a:lnTo>
                <a:lnTo>
                  <a:pt x="13" y="12"/>
                </a:lnTo>
                <a:lnTo>
                  <a:pt x="19" y="7"/>
                </a:lnTo>
                <a:lnTo>
                  <a:pt x="26" y="4"/>
                </a:lnTo>
                <a:lnTo>
                  <a:pt x="34" y="1"/>
                </a:lnTo>
                <a:lnTo>
                  <a:pt x="42" y="0"/>
                </a:lnTo>
                <a:lnTo>
                  <a:pt x="50" y="1"/>
                </a:lnTo>
                <a:lnTo>
                  <a:pt x="58" y="4"/>
                </a:lnTo>
                <a:lnTo>
                  <a:pt x="66" y="7"/>
                </a:lnTo>
                <a:lnTo>
                  <a:pt x="72" y="12"/>
                </a:lnTo>
                <a:lnTo>
                  <a:pt x="77" y="18"/>
                </a:lnTo>
                <a:lnTo>
                  <a:pt x="80" y="25"/>
                </a:lnTo>
                <a:lnTo>
                  <a:pt x="83" y="34"/>
                </a:lnTo>
                <a:lnTo>
                  <a:pt x="83" y="42"/>
                </a:lnTo>
                <a:lnTo>
                  <a:pt x="83" y="50"/>
                </a:lnTo>
                <a:lnTo>
                  <a:pt x="80" y="57"/>
                </a:lnTo>
                <a:lnTo>
                  <a:pt x="77" y="64"/>
                </a:lnTo>
                <a:lnTo>
                  <a:pt x="72" y="70"/>
                </a:lnTo>
                <a:lnTo>
                  <a:pt x="66" y="75"/>
                </a:lnTo>
                <a:lnTo>
                  <a:pt x="58" y="79"/>
                </a:lnTo>
                <a:lnTo>
                  <a:pt x="50" y="82"/>
                </a:lnTo>
                <a:lnTo>
                  <a:pt x="42" y="83"/>
                </a:lnTo>
                <a:lnTo>
                  <a:pt x="34" y="82"/>
                </a:lnTo>
                <a:lnTo>
                  <a:pt x="26" y="79"/>
                </a:lnTo>
                <a:lnTo>
                  <a:pt x="19" y="75"/>
                </a:lnTo>
                <a:lnTo>
                  <a:pt x="13" y="70"/>
                </a:lnTo>
                <a:lnTo>
                  <a:pt x="7" y="64"/>
                </a:lnTo>
                <a:lnTo>
                  <a:pt x="4"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4" name="Freeform 6666"/>
          <p:cNvSpPr>
            <a:spLocks/>
          </p:cNvSpPr>
          <p:nvPr/>
        </p:nvSpPr>
        <p:spPr bwMode="auto">
          <a:xfrm>
            <a:off x="2416295" y="1886741"/>
            <a:ext cx="48974" cy="48974"/>
          </a:xfrm>
          <a:custGeom>
            <a:avLst/>
            <a:gdLst/>
            <a:ahLst/>
            <a:cxnLst>
              <a:cxn ang="0">
                <a:pos x="0" y="42"/>
              </a:cxn>
              <a:cxn ang="0">
                <a:pos x="1" y="34"/>
              </a:cxn>
              <a:cxn ang="0">
                <a:pos x="3" y="25"/>
              </a:cxn>
              <a:cxn ang="0">
                <a:pos x="8" y="18"/>
              </a:cxn>
              <a:cxn ang="0">
                <a:pos x="13" y="12"/>
              </a:cxn>
              <a:cxn ang="0">
                <a:pos x="19" y="7"/>
              </a:cxn>
              <a:cxn ang="0">
                <a:pos x="26" y="4"/>
              </a:cxn>
              <a:cxn ang="0">
                <a:pos x="33" y="1"/>
              </a:cxn>
              <a:cxn ang="0">
                <a:pos x="42" y="0"/>
              </a:cxn>
              <a:cxn ang="0">
                <a:pos x="50" y="1"/>
              </a:cxn>
              <a:cxn ang="0">
                <a:pos x="57" y="4"/>
              </a:cxn>
              <a:cxn ang="0">
                <a:pos x="65" y="7"/>
              </a:cxn>
              <a:cxn ang="0">
                <a:pos x="71" y="12"/>
              </a:cxn>
              <a:cxn ang="0">
                <a:pos x="76" y="18"/>
              </a:cxn>
              <a:cxn ang="0">
                <a:pos x="80" y="25"/>
              </a:cxn>
              <a:cxn ang="0">
                <a:pos x="82" y="34"/>
              </a:cxn>
              <a:cxn ang="0">
                <a:pos x="83" y="42"/>
              </a:cxn>
              <a:cxn ang="0">
                <a:pos x="82" y="50"/>
              </a:cxn>
              <a:cxn ang="0">
                <a:pos x="80" y="57"/>
              </a:cxn>
              <a:cxn ang="0">
                <a:pos x="76" y="64"/>
              </a:cxn>
              <a:cxn ang="0">
                <a:pos x="71" y="70"/>
              </a:cxn>
              <a:cxn ang="0">
                <a:pos x="65" y="75"/>
              </a:cxn>
              <a:cxn ang="0">
                <a:pos x="57" y="79"/>
              </a:cxn>
              <a:cxn ang="0">
                <a:pos x="50" y="82"/>
              </a:cxn>
              <a:cxn ang="0">
                <a:pos x="42" y="83"/>
              </a:cxn>
              <a:cxn ang="0">
                <a:pos x="33" y="82"/>
              </a:cxn>
              <a:cxn ang="0">
                <a:pos x="26" y="79"/>
              </a:cxn>
              <a:cxn ang="0">
                <a:pos x="19" y="75"/>
              </a:cxn>
              <a:cxn ang="0">
                <a:pos x="13" y="70"/>
              </a:cxn>
              <a:cxn ang="0">
                <a:pos x="8" y="64"/>
              </a:cxn>
              <a:cxn ang="0">
                <a:pos x="3" y="57"/>
              </a:cxn>
              <a:cxn ang="0">
                <a:pos x="1" y="50"/>
              </a:cxn>
              <a:cxn ang="0">
                <a:pos x="0" y="42"/>
              </a:cxn>
            </a:cxnLst>
            <a:rect l="0" t="0" r="r" b="b"/>
            <a:pathLst>
              <a:path w="83" h="83">
                <a:moveTo>
                  <a:pt x="0" y="42"/>
                </a:moveTo>
                <a:lnTo>
                  <a:pt x="1" y="34"/>
                </a:lnTo>
                <a:lnTo>
                  <a:pt x="3" y="25"/>
                </a:lnTo>
                <a:lnTo>
                  <a:pt x="8" y="18"/>
                </a:lnTo>
                <a:lnTo>
                  <a:pt x="13" y="12"/>
                </a:lnTo>
                <a:lnTo>
                  <a:pt x="19" y="7"/>
                </a:lnTo>
                <a:lnTo>
                  <a:pt x="26" y="4"/>
                </a:lnTo>
                <a:lnTo>
                  <a:pt x="33" y="1"/>
                </a:lnTo>
                <a:lnTo>
                  <a:pt x="42" y="0"/>
                </a:lnTo>
                <a:lnTo>
                  <a:pt x="50" y="1"/>
                </a:lnTo>
                <a:lnTo>
                  <a:pt x="57" y="4"/>
                </a:lnTo>
                <a:lnTo>
                  <a:pt x="65" y="7"/>
                </a:lnTo>
                <a:lnTo>
                  <a:pt x="71" y="12"/>
                </a:lnTo>
                <a:lnTo>
                  <a:pt x="76" y="18"/>
                </a:lnTo>
                <a:lnTo>
                  <a:pt x="80" y="25"/>
                </a:lnTo>
                <a:lnTo>
                  <a:pt x="82" y="34"/>
                </a:lnTo>
                <a:lnTo>
                  <a:pt x="83" y="42"/>
                </a:lnTo>
                <a:lnTo>
                  <a:pt x="82" y="50"/>
                </a:lnTo>
                <a:lnTo>
                  <a:pt x="80" y="57"/>
                </a:lnTo>
                <a:lnTo>
                  <a:pt x="76" y="64"/>
                </a:lnTo>
                <a:lnTo>
                  <a:pt x="71" y="70"/>
                </a:lnTo>
                <a:lnTo>
                  <a:pt x="65" y="75"/>
                </a:lnTo>
                <a:lnTo>
                  <a:pt x="57" y="79"/>
                </a:lnTo>
                <a:lnTo>
                  <a:pt x="50" y="82"/>
                </a:lnTo>
                <a:lnTo>
                  <a:pt x="42" y="83"/>
                </a:lnTo>
                <a:lnTo>
                  <a:pt x="33" y="82"/>
                </a:lnTo>
                <a:lnTo>
                  <a:pt x="26" y="79"/>
                </a:lnTo>
                <a:lnTo>
                  <a:pt x="19" y="75"/>
                </a:lnTo>
                <a:lnTo>
                  <a:pt x="13" y="70"/>
                </a:lnTo>
                <a:lnTo>
                  <a:pt x="8"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5" name="Freeform 6667"/>
          <p:cNvSpPr>
            <a:spLocks/>
          </p:cNvSpPr>
          <p:nvPr/>
        </p:nvSpPr>
        <p:spPr bwMode="auto">
          <a:xfrm>
            <a:off x="2325345" y="1886741"/>
            <a:ext cx="47225" cy="48974"/>
          </a:xfrm>
          <a:custGeom>
            <a:avLst/>
            <a:gdLst/>
            <a:ahLst/>
            <a:cxnLst>
              <a:cxn ang="0">
                <a:pos x="0" y="42"/>
              </a:cxn>
              <a:cxn ang="0">
                <a:pos x="0" y="34"/>
              </a:cxn>
              <a:cxn ang="0">
                <a:pos x="4" y="25"/>
              </a:cxn>
              <a:cxn ang="0">
                <a:pos x="7" y="18"/>
              </a:cxn>
              <a:cxn ang="0">
                <a:pos x="12" y="12"/>
              </a:cxn>
              <a:cxn ang="0">
                <a:pos x="18" y="7"/>
              </a:cxn>
              <a:cxn ang="0">
                <a:pos x="25" y="4"/>
              </a:cxn>
              <a:cxn ang="0">
                <a:pos x="33" y="1"/>
              </a:cxn>
              <a:cxn ang="0">
                <a:pos x="41" y="0"/>
              </a:cxn>
              <a:cxn ang="0">
                <a:pos x="49" y="1"/>
              </a:cxn>
              <a:cxn ang="0">
                <a:pos x="58" y="4"/>
              </a:cxn>
              <a:cxn ang="0">
                <a:pos x="65" y="7"/>
              </a:cxn>
              <a:cxn ang="0">
                <a:pos x="71" y="12"/>
              </a:cxn>
              <a:cxn ang="0">
                <a:pos x="76" y="18"/>
              </a:cxn>
              <a:cxn ang="0">
                <a:pos x="79" y="25"/>
              </a:cxn>
              <a:cxn ang="0">
                <a:pos x="82" y="34"/>
              </a:cxn>
              <a:cxn ang="0">
                <a:pos x="83" y="42"/>
              </a:cxn>
              <a:cxn ang="0">
                <a:pos x="82" y="50"/>
              </a:cxn>
              <a:cxn ang="0">
                <a:pos x="79" y="57"/>
              </a:cxn>
              <a:cxn ang="0">
                <a:pos x="76" y="64"/>
              </a:cxn>
              <a:cxn ang="0">
                <a:pos x="71" y="70"/>
              </a:cxn>
              <a:cxn ang="0">
                <a:pos x="65" y="75"/>
              </a:cxn>
              <a:cxn ang="0">
                <a:pos x="58" y="79"/>
              </a:cxn>
              <a:cxn ang="0">
                <a:pos x="49" y="82"/>
              </a:cxn>
              <a:cxn ang="0">
                <a:pos x="41" y="83"/>
              </a:cxn>
              <a:cxn ang="0">
                <a:pos x="33" y="82"/>
              </a:cxn>
              <a:cxn ang="0">
                <a:pos x="25" y="79"/>
              </a:cxn>
              <a:cxn ang="0">
                <a:pos x="18" y="75"/>
              </a:cxn>
              <a:cxn ang="0">
                <a:pos x="12" y="70"/>
              </a:cxn>
              <a:cxn ang="0">
                <a:pos x="7" y="64"/>
              </a:cxn>
              <a:cxn ang="0">
                <a:pos x="4" y="57"/>
              </a:cxn>
              <a:cxn ang="0">
                <a:pos x="0" y="50"/>
              </a:cxn>
              <a:cxn ang="0">
                <a:pos x="0" y="42"/>
              </a:cxn>
            </a:cxnLst>
            <a:rect l="0" t="0" r="r" b="b"/>
            <a:pathLst>
              <a:path w="83" h="83">
                <a:moveTo>
                  <a:pt x="0" y="42"/>
                </a:moveTo>
                <a:lnTo>
                  <a:pt x="0" y="34"/>
                </a:lnTo>
                <a:lnTo>
                  <a:pt x="4" y="25"/>
                </a:lnTo>
                <a:lnTo>
                  <a:pt x="7" y="18"/>
                </a:lnTo>
                <a:lnTo>
                  <a:pt x="12" y="12"/>
                </a:lnTo>
                <a:lnTo>
                  <a:pt x="18" y="7"/>
                </a:lnTo>
                <a:lnTo>
                  <a:pt x="25" y="4"/>
                </a:lnTo>
                <a:lnTo>
                  <a:pt x="33" y="1"/>
                </a:lnTo>
                <a:lnTo>
                  <a:pt x="41" y="0"/>
                </a:lnTo>
                <a:lnTo>
                  <a:pt x="49" y="1"/>
                </a:lnTo>
                <a:lnTo>
                  <a:pt x="58" y="4"/>
                </a:lnTo>
                <a:lnTo>
                  <a:pt x="65" y="7"/>
                </a:lnTo>
                <a:lnTo>
                  <a:pt x="71" y="12"/>
                </a:lnTo>
                <a:lnTo>
                  <a:pt x="76" y="18"/>
                </a:lnTo>
                <a:lnTo>
                  <a:pt x="79" y="25"/>
                </a:lnTo>
                <a:lnTo>
                  <a:pt x="82" y="34"/>
                </a:lnTo>
                <a:lnTo>
                  <a:pt x="83" y="42"/>
                </a:lnTo>
                <a:lnTo>
                  <a:pt x="82" y="50"/>
                </a:lnTo>
                <a:lnTo>
                  <a:pt x="79" y="57"/>
                </a:lnTo>
                <a:lnTo>
                  <a:pt x="76" y="64"/>
                </a:lnTo>
                <a:lnTo>
                  <a:pt x="71" y="70"/>
                </a:lnTo>
                <a:lnTo>
                  <a:pt x="65" y="75"/>
                </a:lnTo>
                <a:lnTo>
                  <a:pt x="58" y="79"/>
                </a:lnTo>
                <a:lnTo>
                  <a:pt x="49" y="82"/>
                </a:lnTo>
                <a:lnTo>
                  <a:pt x="41" y="83"/>
                </a:lnTo>
                <a:lnTo>
                  <a:pt x="33" y="82"/>
                </a:lnTo>
                <a:lnTo>
                  <a:pt x="25" y="79"/>
                </a:lnTo>
                <a:lnTo>
                  <a:pt x="18" y="75"/>
                </a:lnTo>
                <a:lnTo>
                  <a:pt x="12" y="70"/>
                </a:lnTo>
                <a:lnTo>
                  <a:pt x="7" y="64"/>
                </a:lnTo>
                <a:lnTo>
                  <a:pt x="4" y="57"/>
                </a:lnTo>
                <a:lnTo>
                  <a:pt x="0"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6" name="Freeform 6668"/>
          <p:cNvSpPr>
            <a:spLocks/>
          </p:cNvSpPr>
          <p:nvPr/>
        </p:nvSpPr>
        <p:spPr bwMode="auto">
          <a:xfrm>
            <a:off x="2232645" y="1886741"/>
            <a:ext cx="48974" cy="48974"/>
          </a:xfrm>
          <a:custGeom>
            <a:avLst/>
            <a:gdLst/>
            <a:ahLst/>
            <a:cxnLst>
              <a:cxn ang="0">
                <a:pos x="0" y="42"/>
              </a:cxn>
              <a:cxn ang="0">
                <a:pos x="1" y="34"/>
              </a:cxn>
              <a:cxn ang="0">
                <a:pos x="3" y="25"/>
              </a:cxn>
              <a:cxn ang="0">
                <a:pos x="7" y="18"/>
              </a:cxn>
              <a:cxn ang="0">
                <a:pos x="12" y="12"/>
              </a:cxn>
              <a:cxn ang="0">
                <a:pos x="18" y="7"/>
              </a:cxn>
              <a:cxn ang="0">
                <a:pos x="25" y="4"/>
              </a:cxn>
              <a:cxn ang="0">
                <a:pos x="33" y="1"/>
              </a:cxn>
              <a:cxn ang="0">
                <a:pos x="41" y="0"/>
              </a:cxn>
              <a:cxn ang="0">
                <a:pos x="49"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49" y="82"/>
              </a:cxn>
              <a:cxn ang="0">
                <a:pos x="41" y="83"/>
              </a:cxn>
              <a:cxn ang="0">
                <a:pos x="33"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3" y="1"/>
                </a:lnTo>
                <a:lnTo>
                  <a:pt x="41" y="0"/>
                </a:lnTo>
                <a:lnTo>
                  <a:pt x="49"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49" y="82"/>
                </a:lnTo>
                <a:lnTo>
                  <a:pt x="41" y="83"/>
                </a:lnTo>
                <a:lnTo>
                  <a:pt x="33"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7" name="Freeform 6669"/>
          <p:cNvSpPr>
            <a:spLocks/>
          </p:cNvSpPr>
          <p:nvPr/>
        </p:nvSpPr>
        <p:spPr bwMode="auto">
          <a:xfrm>
            <a:off x="2141694" y="1886741"/>
            <a:ext cx="47225" cy="48974"/>
          </a:xfrm>
          <a:custGeom>
            <a:avLst/>
            <a:gdLst/>
            <a:ahLst/>
            <a:cxnLst>
              <a:cxn ang="0">
                <a:pos x="0" y="42"/>
              </a:cxn>
              <a:cxn ang="0">
                <a:pos x="1" y="34"/>
              </a:cxn>
              <a:cxn ang="0">
                <a:pos x="3" y="25"/>
              </a:cxn>
              <a:cxn ang="0">
                <a:pos x="7" y="18"/>
              </a:cxn>
              <a:cxn ang="0">
                <a:pos x="12" y="12"/>
              </a:cxn>
              <a:cxn ang="0">
                <a:pos x="18" y="7"/>
              </a:cxn>
              <a:cxn ang="0">
                <a:pos x="24" y="4"/>
              </a:cxn>
              <a:cxn ang="0">
                <a:pos x="32" y="1"/>
              </a:cxn>
              <a:cxn ang="0">
                <a:pos x="40" y="0"/>
              </a:cxn>
              <a:cxn ang="0">
                <a:pos x="49"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49" y="82"/>
              </a:cxn>
              <a:cxn ang="0">
                <a:pos x="40" y="83"/>
              </a:cxn>
              <a:cxn ang="0">
                <a:pos x="32" y="82"/>
              </a:cxn>
              <a:cxn ang="0">
                <a:pos x="24"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4" y="4"/>
                </a:lnTo>
                <a:lnTo>
                  <a:pt x="32" y="1"/>
                </a:lnTo>
                <a:lnTo>
                  <a:pt x="40" y="0"/>
                </a:lnTo>
                <a:lnTo>
                  <a:pt x="49"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49" y="82"/>
                </a:lnTo>
                <a:lnTo>
                  <a:pt x="40" y="83"/>
                </a:lnTo>
                <a:lnTo>
                  <a:pt x="32" y="82"/>
                </a:lnTo>
                <a:lnTo>
                  <a:pt x="24"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8" name="Freeform 6670"/>
          <p:cNvSpPr>
            <a:spLocks/>
          </p:cNvSpPr>
          <p:nvPr/>
        </p:nvSpPr>
        <p:spPr bwMode="auto">
          <a:xfrm>
            <a:off x="2048994" y="1886741"/>
            <a:ext cx="48974" cy="48974"/>
          </a:xfrm>
          <a:custGeom>
            <a:avLst/>
            <a:gdLst/>
            <a:ahLst/>
            <a:cxnLst>
              <a:cxn ang="0">
                <a:pos x="0" y="42"/>
              </a:cxn>
              <a:cxn ang="0">
                <a:pos x="1" y="34"/>
              </a:cxn>
              <a:cxn ang="0">
                <a:pos x="3" y="25"/>
              </a:cxn>
              <a:cxn ang="0">
                <a:pos x="7" y="18"/>
              </a:cxn>
              <a:cxn ang="0">
                <a:pos x="12" y="12"/>
              </a:cxn>
              <a:cxn ang="0">
                <a:pos x="18" y="7"/>
              </a:cxn>
              <a:cxn ang="0">
                <a:pos x="25" y="4"/>
              </a:cxn>
              <a:cxn ang="0">
                <a:pos x="33" y="1"/>
              </a:cxn>
              <a:cxn ang="0">
                <a:pos x="41" y="0"/>
              </a:cxn>
              <a:cxn ang="0">
                <a:pos x="50" y="1"/>
              </a:cxn>
              <a:cxn ang="0">
                <a:pos x="58"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8" y="79"/>
              </a:cxn>
              <a:cxn ang="0">
                <a:pos x="50" y="82"/>
              </a:cxn>
              <a:cxn ang="0">
                <a:pos x="41" y="83"/>
              </a:cxn>
              <a:cxn ang="0">
                <a:pos x="33"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3" y="1"/>
                </a:lnTo>
                <a:lnTo>
                  <a:pt x="41" y="0"/>
                </a:lnTo>
                <a:lnTo>
                  <a:pt x="50" y="1"/>
                </a:lnTo>
                <a:lnTo>
                  <a:pt x="58"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8" y="79"/>
                </a:lnTo>
                <a:lnTo>
                  <a:pt x="50" y="82"/>
                </a:lnTo>
                <a:lnTo>
                  <a:pt x="41" y="83"/>
                </a:lnTo>
                <a:lnTo>
                  <a:pt x="33"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49" name="Freeform 6671"/>
          <p:cNvSpPr>
            <a:spLocks/>
          </p:cNvSpPr>
          <p:nvPr/>
        </p:nvSpPr>
        <p:spPr bwMode="auto">
          <a:xfrm>
            <a:off x="1958043" y="1886741"/>
            <a:ext cx="47225" cy="48974"/>
          </a:xfrm>
          <a:custGeom>
            <a:avLst/>
            <a:gdLst/>
            <a:ahLst/>
            <a:cxnLst>
              <a:cxn ang="0">
                <a:pos x="0" y="42"/>
              </a:cxn>
              <a:cxn ang="0">
                <a:pos x="1" y="34"/>
              </a:cxn>
              <a:cxn ang="0">
                <a:pos x="3" y="25"/>
              </a:cxn>
              <a:cxn ang="0">
                <a:pos x="7" y="18"/>
              </a:cxn>
              <a:cxn ang="0">
                <a:pos x="12" y="12"/>
              </a:cxn>
              <a:cxn ang="0">
                <a:pos x="18" y="7"/>
              </a:cxn>
              <a:cxn ang="0">
                <a:pos x="25" y="4"/>
              </a:cxn>
              <a:cxn ang="0">
                <a:pos x="32" y="1"/>
              </a:cxn>
              <a:cxn ang="0">
                <a:pos x="41" y="0"/>
              </a:cxn>
              <a:cxn ang="0">
                <a:pos x="50"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50" y="82"/>
              </a:cxn>
              <a:cxn ang="0">
                <a:pos x="41" y="83"/>
              </a:cxn>
              <a:cxn ang="0">
                <a:pos x="32"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2" y="1"/>
                </a:lnTo>
                <a:lnTo>
                  <a:pt x="41" y="0"/>
                </a:lnTo>
                <a:lnTo>
                  <a:pt x="50"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50" y="82"/>
                </a:lnTo>
                <a:lnTo>
                  <a:pt x="41" y="83"/>
                </a:lnTo>
                <a:lnTo>
                  <a:pt x="32"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0" name="Freeform 6672"/>
          <p:cNvSpPr>
            <a:spLocks/>
          </p:cNvSpPr>
          <p:nvPr/>
        </p:nvSpPr>
        <p:spPr bwMode="auto">
          <a:xfrm>
            <a:off x="1865343" y="1886741"/>
            <a:ext cx="48974" cy="48974"/>
          </a:xfrm>
          <a:custGeom>
            <a:avLst/>
            <a:gdLst/>
            <a:ahLst/>
            <a:cxnLst>
              <a:cxn ang="0">
                <a:pos x="0" y="42"/>
              </a:cxn>
              <a:cxn ang="0">
                <a:pos x="1" y="34"/>
              </a:cxn>
              <a:cxn ang="0">
                <a:pos x="4" y="25"/>
              </a:cxn>
              <a:cxn ang="0">
                <a:pos x="7" y="18"/>
              </a:cxn>
              <a:cxn ang="0">
                <a:pos x="12" y="12"/>
              </a:cxn>
              <a:cxn ang="0">
                <a:pos x="18" y="7"/>
              </a:cxn>
              <a:cxn ang="0">
                <a:pos x="25" y="4"/>
              </a:cxn>
              <a:cxn ang="0">
                <a:pos x="33" y="1"/>
              </a:cxn>
              <a:cxn ang="0">
                <a:pos x="42" y="0"/>
              </a:cxn>
              <a:cxn ang="0">
                <a:pos x="50" y="1"/>
              </a:cxn>
              <a:cxn ang="0">
                <a:pos x="58" y="4"/>
              </a:cxn>
              <a:cxn ang="0">
                <a:pos x="65" y="7"/>
              </a:cxn>
              <a:cxn ang="0">
                <a:pos x="71" y="12"/>
              </a:cxn>
              <a:cxn ang="0">
                <a:pos x="76" y="18"/>
              </a:cxn>
              <a:cxn ang="0">
                <a:pos x="79" y="25"/>
              </a:cxn>
              <a:cxn ang="0">
                <a:pos x="82" y="34"/>
              </a:cxn>
              <a:cxn ang="0">
                <a:pos x="82" y="42"/>
              </a:cxn>
              <a:cxn ang="0">
                <a:pos x="82" y="50"/>
              </a:cxn>
              <a:cxn ang="0">
                <a:pos x="79" y="57"/>
              </a:cxn>
              <a:cxn ang="0">
                <a:pos x="76" y="64"/>
              </a:cxn>
              <a:cxn ang="0">
                <a:pos x="71" y="70"/>
              </a:cxn>
              <a:cxn ang="0">
                <a:pos x="65" y="75"/>
              </a:cxn>
              <a:cxn ang="0">
                <a:pos x="58" y="79"/>
              </a:cxn>
              <a:cxn ang="0">
                <a:pos x="50" y="82"/>
              </a:cxn>
              <a:cxn ang="0">
                <a:pos x="42" y="83"/>
              </a:cxn>
              <a:cxn ang="0">
                <a:pos x="33" y="82"/>
              </a:cxn>
              <a:cxn ang="0">
                <a:pos x="25" y="79"/>
              </a:cxn>
              <a:cxn ang="0">
                <a:pos x="18" y="75"/>
              </a:cxn>
              <a:cxn ang="0">
                <a:pos x="12" y="70"/>
              </a:cxn>
              <a:cxn ang="0">
                <a:pos x="7" y="64"/>
              </a:cxn>
              <a:cxn ang="0">
                <a:pos x="4" y="57"/>
              </a:cxn>
              <a:cxn ang="0">
                <a:pos x="1" y="50"/>
              </a:cxn>
              <a:cxn ang="0">
                <a:pos x="0" y="42"/>
              </a:cxn>
            </a:cxnLst>
            <a:rect l="0" t="0" r="r" b="b"/>
            <a:pathLst>
              <a:path w="82" h="83">
                <a:moveTo>
                  <a:pt x="0" y="42"/>
                </a:moveTo>
                <a:lnTo>
                  <a:pt x="1" y="34"/>
                </a:lnTo>
                <a:lnTo>
                  <a:pt x="4" y="25"/>
                </a:lnTo>
                <a:lnTo>
                  <a:pt x="7" y="18"/>
                </a:lnTo>
                <a:lnTo>
                  <a:pt x="12" y="12"/>
                </a:lnTo>
                <a:lnTo>
                  <a:pt x="18" y="7"/>
                </a:lnTo>
                <a:lnTo>
                  <a:pt x="25" y="4"/>
                </a:lnTo>
                <a:lnTo>
                  <a:pt x="33" y="1"/>
                </a:lnTo>
                <a:lnTo>
                  <a:pt x="42" y="0"/>
                </a:lnTo>
                <a:lnTo>
                  <a:pt x="50" y="1"/>
                </a:lnTo>
                <a:lnTo>
                  <a:pt x="58" y="4"/>
                </a:lnTo>
                <a:lnTo>
                  <a:pt x="65" y="7"/>
                </a:lnTo>
                <a:lnTo>
                  <a:pt x="71" y="12"/>
                </a:lnTo>
                <a:lnTo>
                  <a:pt x="76" y="18"/>
                </a:lnTo>
                <a:lnTo>
                  <a:pt x="79" y="25"/>
                </a:lnTo>
                <a:lnTo>
                  <a:pt x="82" y="34"/>
                </a:lnTo>
                <a:lnTo>
                  <a:pt x="82" y="42"/>
                </a:lnTo>
                <a:lnTo>
                  <a:pt x="82" y="50"/>
                </a:lnTo>
                <a:lnTo>
                  <a:pt x="79" y="57"/>
                </a:lnTo>
                <a:lnTo>
                  <a:pt x="76" y="64"/>
                </a:lnTo>
                <a:lnTo>
                  <a:pt x="71" y="70"/>
                </a:lnTo>
                <a:lnTo>
                  <a:pt x="65" y="75"/>
                </a:lnTo>
                <a:lnTo>
                  <a:pt x="58" y="79"/>
                </a:lnTo>
                <a:lnTo>
                  <a:pt x="50" y="82"/>
                </a:lnTo>
                <a:lnTo>
                  <a:pt x="42" y="83"/>
                </a:lnTo>
                <a:lnTo>
                  <a:pt x="33" y="82"/>
                </a:lnTo>
                <a:lnTo>
                  <a:pt x="25" y="79"/>
                </a:lnTo>
                <a:lnTo>
                  <a:pt x="18" y="75"/>
                </a:lnTo>
                <a:lnTo>
                  <a:pt x="12" y="70"/>
                </a:lnTo>
                <a:lnTo>
                  <a:pt x="7" y="64"/>
                </a:lnTo>
                <a:lnTo>
                  <a:pt x="4"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1" name="Freeform 6673"/>
          <p:cNvSpPr>
            <a:spLocks/>
          </p:cNvSpPr>
          <p:nvPr/>
        </p:nvSpPr>
        <p:spPr bwMode="auto">
          <a:xfrm>
            <a:off x="1774392" y="1886741"/>
            <a:ext cx="47225" cy="48974"/>
          </a:xfrm>
          <a:custGeom>
            <a:avLst/>
            <a:gdLst/>
            <a:ahLst/>
            <a:cxnLst>
              <a:cxn ang="0">
                <a:pos x="0" y="42"/>
              </a:cxn>
              <a:cxn ang="0">
                <a:pos x="1" y="34"/>
              </a:cxn>
              <a:cxn ang="0">
                <a:pos x="3" y="25"/>
              </a:cxn>
              <a:cxn ang="0">
                <a:pos x="7" y="18"/>
              </a:cxn>
              <a:cxn ang="0">
                <a:pos x="12" y="12"/>
              </a:cxn>
              <a:cxn ang="0">
                <a:pos x="18" y="7"/>
              </a:cxn>
              <a:cxn ang="0">
                <a:pos x="25" y="4"/>
              </a:cxn>
              <a:cxn ang="0">
                <a:pos x="33" y="1"/>
              </a:cxn>
              <a:cxn ang="0">
                <a:pos x="41" y="0"/>
              </a:cxn>
              <a:cxn ang="0">
                <a:pos x="50" y="1"/>
              </a:cxn>
              <a:cxn ang="0">
                <a:pos x="57" y="4"/>
              </a:cxn>
              <a:cxn ang="0">
                <a:pos x="64" y="7"/>
              </a:cxn>
              <a:cxn ang="0">
                <a:pos x="70" y="12"/>
              </a:cxn>
              <a:cxn ang="0">
                <a:pos x="75" y="18"/>
              </a:cxn>
              <a:cxn ang="0">
                <a:pos x="79" y="25"/>
              </a:cxn>
              <a:cxn ang="0">
                <a:pos x="81" y="34"/>
              </a:cxn>
              <a:cxn ang="0">
                <a:pos x="82" y="42"/>
              </a:cxn>
              <a:cxn ang="0">
                <a:pos x="81" y="50"/>
              </a:cxn>
              <a:cxn ang="0">
                <a:pos x="79" y="57"/>
              </a:cxn>
              <a:cxn ang="0">
                <a:pos x="75" y="64"/>
              </a:cxn>
              <a:cxn ang="0">
                <a:pos x="70" y="70"/>
              </a:cxn>
              <a:cxn ang="0">
                <a:pos x="64" y="75"/>
              </a:cxn>
              <a:cxn ang="0">
                <a:pos x="57" y="79"/>
              </a:cxn>
              <a:cxn ang="0">
                <a:pos x="50" y="82"/>
              </a:cxn>
              <a:cxn ang="0">
                <a:pos x="41" y="83"/>
              </a:cxn>
              <a:cxn ang="0">
                <a:pos x="33" y="82"/>
              </a:cxn>
              <a:cxn ang="0">
                <a:pos x="25" y="79"/>
              </a:cxn>
              <a:cxn ang="0">
                <a:pos x="18" y="75"/>
              </a:cxn>
              <a:cxn ang="0">
                <a:pos x="12" y="70"/>
              </a:cxn>
              <a:cxn ang="0">
                <a:pos x="7" y="64"/>
              </a:cxn>
              <a:cxn ang="0">
                <a:pos x="3" y="57"/>
              </a:cxn>
              <a:cxn ang="0">
                <a:pos x="1" y="50"/>
              </a:cxn>
              <a:cxn ang="0">
                <a:pos x="0" y="42"/>
              </a:cxn>
            </a:cxnLst>
            <a:rect l="0" t="0" r="r" b="b"/>
            <a:pathLst>
              <a:path w="82" h="83">
                <a:moveTo>
                  <a:pt x="0" y="42"/>
                </a:moveTo>
                <a:lnTo>
                  <a:pt x="1" y="34"/>
                </a:lnTo>
                <a:lnTo>
                  <a:pt x="3" y="25"/>
                </a:lnTo>
                <a:lnTo>
                  <a:pt x="7" y="18"/>
                </a:lnTo>
                <a:lnTo>
                  <a:pt x="12" y="12"/>
                </a:lnTo>
                <a:lnTo>
                  <a:pt x="18" y="7"/>
                </a:lnTo>
                <a:lnTo>
                  <a:pt x="25" y="4"/>
                </a:lnTo>
                <a:lnTo>
                  <a:pt x="33" y="1"/>
                </a:lnTo>
                <a:lnTo>
                  <a:pt x="41" y="0"/>
                </a:lnTo>
                <a:lnTo>
                  <a:pt x="50" y="1"/>
                </a:lnTo>
                <a:lnTo>
                  <a:pt x="57" y="4"/>
                </a:lnTo>
                <a:lnTo>
                  <a:pt x="64" y="7"/>
                </a:lnTo>
                <a:lnTo>
                  <a:pt x="70" y="12"/>
                </a:lnTo>
                <a:lnTo>
                  <a:pt x="75" y="18"/>
                </a:lnTo>
                <a:lnTo>
                  <a:pt x="79" y="25"/>
                </a:lnTo>
                <a:lnTo>
                  <a:pt x="81" y="34"/>
                </a:lnTo>
                <a:lnTo>
                  <a:pt x="82" y="42"/>
                </a:lnTo>
                <a:lnTo>
                  <a:pt x="81" y="50"/>
                </a:lnTo>
                <a:lnTo>
                  <a:pt x="79" y="57"/>
                </a:lnTo>
                <a:lnTo>
                  <a:pt x="75" y="64"/>
                </a:lnTo>
                <a:lnTo>
                  <a:pt x="70" y="70"/>
                </a:lnTo>
                <a:lnTo>
                  <a:pt x="64" y="75"/>
                </a:lnTo>
                <a:lnTo>
                  <a:pt x="57" y="79"/>
                </a:lnTo>
                <a:lnTo>
                  <a:pt x="50" y="82"/>
                </a:lnTo>
                <a:lnTo>
                  <a:pt x="41" y="83"/>
                </a:lnTo>
                <a:lnTo>
                  <a:pt x="33" y="82"/>
                </a:lnTo>
                <a:lnTo>
                  <a:pt x="25"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2" name="Freeform 6674"/>
          <p:cNvSpPr>
            <a:spLocks/>
          </p:cNvSpPr>
          <p:nvPr/>
        </p:nvSpPr>
        <p:spPr bwMode="auto">
          <a:xfrm>
            <a:off x="1683441" y="1886741"/>
            <a:ext cx="47225" cy="48974"/>
          </a:xfrm>
          <a:custGeom>
            <a:avLst/>
            <a:gdLst/>
            <a:ahLst/>
            <a:cxnLst>
              <a:cxn ang="0">
                <a:pos x="0" y="42"/>
              </a:cxn>
              <a:cxn ang="0">
                <a:pos x="0" y="34"/>
              </a:cxn>
              <a:cxn ang="0">
                <a:pos x="3" y="25"/>
              </a:cxn>
              <a:cxn ang="0">
                <a:pos x="6" y="18"/>
              </a:cxn>
              <a:cxn ang="0">
                <a:pos x="11" y="12"/>
              </a:cxn>
              <a:cxn ang="0">
                <a:pos x="17" y="7"/>
              </a:cxn>
              <a:cxn ang="0">
                <a:pos x="24" y="4"/>
              </a:cxn>
              <a:cxn ang="0">
                <a:pos x="33" y="1"/>
              </a:cxn>
              <a:cxn ang="0">
                <a:pos x="41" y="0"/>
              </a:cxn>
              <a:cxn ang="0">
                <a:pos x="49" y="1"/>
              </a:cxn>
              <a:cxn ang="0">
                <a:pos x="57" y="4"/>
              </a:cxn>
              <a:cxn ang="0">
                <a:pos x="64" y="7"/>
              </a:cxn>
              <a:cxn ang="0">
                <a:pos x="70" y="12"/>
              </a:cxn>
              <a:cxn ang="0">
                <a:pos x="75" y="18"/>
              </a:cxn>
              <a:cxn ang="0">
                <a:pos x="78" y="25"/>
              </a:cxn>
              <a:cxn ang="0">
                <a:pos x="82" y="34"/>
              </a:cxn>
              <a:cxn ang="0">
                <a:pos x="83" y="42"/>
              </a:cxn>
              <a:cxn ang="0">
                <a:pos x="82" y="50"/>
              </a:cxn>
              <a:cxn ang="0">
                <a:pos x="78" y="57"/>
              </a:cxn>
              <a:cxn ang="0">
                <a:pos x="75" y="64"/>
              </a:cxn>
              <a:cxn ang="0">
                <a:pos x="70" y="70"/>
              </a:cxn>
              <a:cxn ang="0">
                <a:pos x="64" y="75"/>
              </a:cxn>
              <a:cxn ang="0">
                <a:pos x="57" y="79"/>
              </a:cxn>
              <a:cxn ang="0">
                <a:pos x="49" y="82"/>
              </a:cxn>
              <a:cxn ang="0">
                <a:pos x="41" y="83"/>
              </a:cxn>
              <a:cxn ang="0">
                <a:pos x="33" y="82"/>
              </a:cxn>
              <a:cxn ang="0">
                <a:pos x="24" y="79"/>
              </a:cxn>
              <a:cxn ang="0">
                <a:pos x="17" y="75"/>
              </a:cxn>
              <a:cxn ang="0">
                <a:pos x="11" y="70"/>
              </a:cxn>
              <a:cxn ang="0">
                <a:pos x="6" y="64"/>
              </a:cxn>
              <a:cxn ang="0">
                <a:pos x="3" y="57"/>
              </a:cxn>
              <a:cxn ang="0">
                <a:pos x="0" y="50"/>
              </a:cxn>
              <a:cxn ang="0">
                <a:pos x="0" y="42"/>
              </a:cxn>
            </a:cxnLst>
            <a:rect l="0" t="0" r="r" b="b"/>
            <a:pathLst>
              <a:path w="83" h="83">
                <a:moveTo>
                  <a:pt x="0" y="42"/>
                </a:moveTo>
                <a:lnTo>
                  <a:pt x="0" y="34"/>
                </a:lnTo>
                <a:lnTo>
                  <a:pt x="3" y="25"/>
                </a:lnTo>
                <a:lnTo>
                  <a:pt x="6" y="18"/>
                </a:lnTo>
                <a:lnTo>
                  <a:pt x="11" y="12"/>
                </a:lnTo>
                <a:lnTo>
                  <a:pt x="17" y="7"/>
                </a:lnTo>
                <a:lnTo>
                  <a:pt x="24" y="4"/>
                </a:lnTo>
                <a:lnTo>
                  <a:pt x="33" y="1"/>
                </a:lnTo>
                <a:lnTo>
                  <a:pt x="41" y="0"/>
                </a:lnTo>
                <a:lnTo>
                  <a:pt x="49" y="1"/>
                </a:lnTo>
                <a:lnTo>
                  <a:pt x="57" y="4"/>
                </a:lnTo>
                <a:lnTo>
                  <a:pt x="64" y="7"/>
                </a:lnTo>
                <a:lnTo>
                  <a:pt x="70" y="12"/>
                </a:lnTo>
                <a:lnTo>
                  <a:pt x="75" y="18"/>
                </a:lnTo>
                <a:lnTo>
                  <a:pt x="78" y="25"/>
                </a:lnTo>
                <a:lnTo>
                  <a:pt x="82" y="34"/>
                </a:lnTo>
                <a:lnTo>
                  <a:pt x="83" y="42"/>
                </a:lnTo>
                <a:lnTo>
                  <a:pt x="82" y="50"/>
                </a:lnTo>
                <a:lnTo>
                  <a:pt x="78" y="57"/>
                </a:lnTo>
                <a:lnTo>
                  <a:pt x="75" y="64"/>
                </a:lnTo>
                <a:lnTo>
                  <a:pt x="70" y="70"/>
                </a:lnTo>
                <a:lnTo>
                  <a:pt x="64" y="75"/>
                </a:lnTo>
                <a:lnTo>
                  <a:pt x="57" y="79"/>
                </a:lnTo>
                <a:lnTo>
                  <a:pt x="49" y="82"/>
                </a:lnTo>
                <a:lnTo>
                  <a:pt x="41" y="83"/>
                </a:lnTo>
                <a:lnTo>
                  <a:pt x="33" y="82"/>
                </a:lnTo>
                <a:lnTo>
                  <a:pt x="24" y="79"/>
                </a:lnTo>
                <a:lnTo>
                  <a:pt x="17" y="75"/>
                </a:lnTo>
                <a:lnTo>
                  <a:pt x="11" y="70"/>
                </a:lnTo>
                <a:lnTo>
                  <a:pt x="6" y="64"/>
                </a:lnTo>
                <a:lnTo>
                  <a:pt x="3" y="57"/>
                </a:lnTo>
                <a:lnTo>
                  <a:pt x="0"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3" name="Freeform 6675"/>
          <p:cNvSpPr>
            <a:spLocks/>
          </p:cNvSpPr>
          <p:nvPr/>
        </p:nvSpPr>
        <p:spPr bwMode="auto">
          <a:xfrm>
            <a:off x="1590741" y="1886741"/>
            <a:ext cx="48974" cy="48974"/>
          </a:xfrm>
          <a:custGeom>
            <a:avLst/>
            <a:gdLst/>
            <a:ahLst/>
            <a:cxnLst>
              <a:cxn ang="0">
                <a:pos x="0" y="42"/>
              </a:cxn>
              <a:cxn ang="0">
                <a:pos x="1" y="34"/>
              </a:cxn>
              <a:cxn ang="0">
                <a:pos x="3" y="25"/>
              </a:cxn>
              <a:cxn ang="0">
                <a:pos x="7" y="18"/>
              </a:cxn>
              <a:cxn ang="0">
                <a:pos x="12" y="12"/>
              </a:cxn>
              <a:cxn ang="0">
                <a:pos x="18" y="7"/>
              </a:cxn>
              <a:cxn ang="0">
                <a:pos x="26" y="4"/>
              </a:cxn>
              <a:cxn ang="0">
                <a:pos x="33" y="1"/>
              </a:cxn>
              <a:cxn ang="0">
                <a:pos x="42" y="0"/>
              </a:cxn>
              <a:cxn ang="0">
                <a:pos x="50" y="1"/>
              </a:cxn>
              <a:cxn ang="0">
                <a:pos x="57" y="4"/>
              </a:cxn>
              <a:cxn ang="0">
                <a:pos x="64" y="7"/>
              </a:cxn>
              <a:cxn ang="0">
                <a:pos x="70" y="12"/>
              </a:cxn>
              <a:cxn ang="0">
                <a:pos x="75" y="18"/>
              </a:cxn>
              <a:cxn ang="0">
                <a:pos x="80" y="25"/>
              </a:cxn>
              <a:cxn ang="0">
                <a:pos x="82" y="34"/>
              </a:cxn>
              <a:cxn ang="0">
                <a:pos x="83" y="42"/>
              </a:cxn>
              <a:cxn ang="0">
                <a:pos x="82" y="50"/>
              </a:cxn>
              <a:cxn ang="0">
                <a:pos x="80" y="57"/>
              </a:cxn>
              <a:cxn ang="0">
                <a:pos x="75" y="64"/>
              </a:cxn>
              <a:cxn ang="0">
                <a:pos x="70" y="70"/>
              </a:cxn>
              <a:cxn ang="0">
                <a:pos x="64" y="75"/>
              </a:cxn>
              <a:cxn ang="0">
                <a:pos x="57" y="79"/>
              </a:cxn>
              <a:cxn ang="0">
                <a:pos x="50" y="82"/>
              </a:cxn>
              <a:cxn ang="0">
                <a:pos x="42" y="83"/>
              </a:cxn>
              <a:cxn ang="0">
                <a:pos x="33" y="82"/>
              </a:cxn>
              <a:cxn ang="0">
                <a:pos x="26" y="79"/>
              </a:cxn>
              <a:cxn ang="0">
                <a:pos x="18" y="75"/>
              </a:cxn>
              <a:cxn ang="0">
                <a:pos x="12" y="70"/>
              </a:cxn>
              <a:cxn ang="0">
                <a:pos x="7" y="64"/>
              </a:cxn>
              <a:cxn ang="0">
                <a:pos x="3" y="57"/>
              </a:cxn>
              <a:cxn ang="0">
                <a:pos x="1" y="50"/>
              </a:cxn>
              <a:cxn ang="0">
                <a:pos x="0" y="42"/>
              </a:cxn>
            </a:cxnLst>
            <a:rect l="0" t="0" r="r" b="b"/>
            <a:pathLst>
              <a:path w="83" h="83">
                <a:moveTo>
                  <a:pt x="0" y="42"/>
                </a:moveTo>
                <a:lnTo>
                  <a:pt x="1" y="34"/>
                </a:lnTo>
                <a:lnTo>
                  <a:pt x="3" y="25"/>
                </a:lnTo>
                <a:lnTo>
                  <a:pt x="7" y="18"/>
                </a:lnTo>
                <a:lnTo>
                  <a:pt x="12" y="12"/>
                </a:lnTo>
                <a:lnTo>
                  <a:pt x="18" y="7"/>
                </a:lnTo>
                <a:lnTo>
                  <a:pt x="26" y="4"/>
                </a:lnTo>
                <a:lnTo>
                  <a:pt x="33" y="1"/>
                </a:lnTo>
                <a:lnTo>
                  <a:pt x="42" y="0"/>
                </a:lnTo>
                <a:lnTo>
                  <a:pt x="50" y="1"/>
                </a:lnTo>
                <a:lnTo>
                  <a:pt x="57" y="4"/>
                </a:lnTo>
                <a:lnTo>
                  <a:pt x="64" y="7"/>
                </a:lnTo>
                <a:lnTo>
                  <a:pt x="70" y="12"/>
                </a:lnTo>
                <a:lnTo>
                  <a:pt x="75" y="18"/>
                </a:lnTo>
                <a:lnTo>
                  <a:pt x="80" y="25"/>
                </a:lnTo>
                <a:lnTo>
                  <a:pt x="82" y="34"/>
                </a:lnTo>
                <a:lnTo>
                  <a:pt x="83" y="42"/>
                </a:lnTo>
                <a:lnTo>
                  <a:pt x="82" y="50"/>
                </a:lnTo>
                <a:lnTo>
                  <a:pt x="80" y="57"/>
                </a:lnTo>
                <a:lnTo>
                  <a:pt x="75" y="64"/>
                </a:lnTo>
                <a:lnTo>
                  <a:pt x="70" y="70"/>
                </a:lnTo>
                <a:lnTo>
                  <a:pt x="64" y="75"/>
                </a:lnTo>
                <a:lnTo>
                  <a:pt x="57" y="79"/>
                </a:lnTo>
                <a:lnTo>
                  <a:pt x="50" y="82"/>
                </a:lnTo>
                <a:lnTo>
                  <a:pt x="42" y="83"/>
                </a:lnTo>
                <a:lnTo>
                  <a:pt x="33" y="82"/>
                </a:lnTo>
                <a:lnTo>
                  <a:pt x="26" y="79"/>
                </a:lnTo>
                <a:lnTo>
                  <a:pt x="18" y="75"/>
                </a:lnTo>
                <a:lnTo>
                  <a:pt x="12" y="70"/>
                </a:lnTo>
                <a:lnTo>
                  <a:pt x="7" y="64"/>
                </a:lnTo>
                <a:lnTo>
                  <a:pt x="3" y="57"/>
                </a:lnTo>
                <a:lnTo>
                  <a:pt x="1" y="50"/>
                </a:lnTo>
                <a:lnTo>
                  <a:pt x="0"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4" name="Freeform 6676"/>
          <p:cNvSpPr>
            <a:spLocks/>
          </p:cNvSpPr>
          <p:nvPr/>
        </p:nvSpPr>
        <p:spPr bwMode="auto">
          <a:xfrm>
            <a:off x="1533022" y="1961950"/>
            <a:ext cx="34981" cy="38479"/>
          </a:xfrm>
          <a:custGeom>
            <a:avLst/>
            <a:gdLst/>
            <a:ahLst/>
            <a:cxnLst>
              <a:cxn ang="0">
                <a:pos x="32" y="64"/>
              </a:cxn>
              <a:cxn ang="0">
                <a:pos x="26" y="63"/>
              </a:cxn>
              <a:cxn ang="0">
                <a:pos x="20" y="61"/>
              </a:cxn>
              <a:cxn ang="0">
                <a:pos x="14" y="58"/>
              </a:cxn>
              <a:cxn ang="0">
                <a:pos x="9" y="54"/>
              </a:cxn>
              <a:cxn ang="0">
                <a:pos x="6" y="50"/>
              </a:cxn>
              <a:cxn ang="0">
                <a:pos x="3" y="45"/>
              </a:cxn>
              <a:cxn ang="0">
                <a:pos x="1" y="39"/>
              </a:cxn>
              <a:cxn ang="0">
                <a:pos x="0" y="33"/>
              </a:cxn>
              <a:cxn ang="0">
                <a:pos x="0" y="27"/>
              </a:cxn>
              <a:cxn ang="0">
                <a:pos x="2" y="21"/>
              </a:cxn>
              <a:cxn ang="0">
                <a:pos x="5" y="16"/>
              </a:cxn>
              <a:cxn ang="0">
                <a:pos x="8" y="11"/>
              </a:cxn>
              <a:cxn ang="0">
                <a:pos x="13" y="7"/>
              </a:cxn>
              <a:cxn ang="0">
                <a:pos x="19" y="3"/>
              </a:cxn>
              <a:cxn ang="0">
                <a:pos x="25" y="1"/>
              </a:cxn>
              <a:cxn ang="0">
                <a:pos x="31" y="0"/>
              </a:cxn>
              <a:cxn ang="0">
                <a:pos x="37" y="1"/>
              </a:cxn>
              <a:cxn ang="0">
                <a:pos x="43" y="2"/>
              </a:cxn>
              <a:cxn ang="0">
                <a:pos x="48" y="6"/>
              </a:cxn>
              <a:cxn ang="0">
                <a:pos x="53" y="10"/>
              </a:cxn>
              <a:cxn ang="0">
                <a:pos x="57" y="14"/>
              </a:cxn>
              <a:cxn ang="0">
                <a:pos x="60" y="19"/>
              </a:cxn>
              <a:cxn ang="0">
                <a:pos x="62" y="25"/>
              </a:cxn>
              <a:cxn ang="0">
                <a:pos x="62" y="31"/>
              </a:cxn>
              <a:cxn ang="0">
                <a:pos x="62" y="37"/>
              </a:cxn>
              <a:cxn ang="0">
                <a:pos x="60" y="43"/>
              </a:cxn>
              <a:cxn ang="0">
                <a:pos x="58" y="48"/>
              </a:cxn>
              <a:cxn ang="0">
                <a:pos x="54" y="53"/>
              </a:cxn>
              <a:cxn ang="0">
                <a:pos x="49" y="57"/>
              </a:cxn>
              <a:cxn ang="0">
                <a:pos x="44" y="61"/>
              </a:cxn>
              <a:cxn ang="0">
                <a:pos x="39" y="63"/>
              </a:cxn>
              <a:cxn ang="0">
                <a:pos x="32" y="64"/>
              </a:cxn>
            </a:cxnLst>
            <a:rect l="0" t="0" r="r" b="b"/>
            <a:pathLst>
              <a:path w="62" h="64">
                <a:moveTo>
                  <a:pt x="32" y="64"/>
                </a:moveTo>
                <a:lnTo>
                  <a:pt x="26" y="63"/>
                </a:lnTo>
                <a:lnTo>
                  <a:pt x="20" y="61"/>
                </a:lnTo>
                <a:lnTo>
                  <a:pt x="14" y="58"/>
                </a:lnTo>
                <a:lnTo>
                  <a:pt x="9" y="54"/>
                </a:lnTo>
                <a:lnTo>
                  <a:pt x="6" y="50"/>
                </a:lnTo>
                <a:lnTo>
                  <a:pt x="3" y="45"/>
                </a:lnTo>
                <a:lnTo>
                  <a:pt x="1" y="39"/>
                </a:lnTo>
                <a:lnTo>
                  <a:pt x="0" y="33"/>
                </a:lnTo>
                <a:lnTo>
                  <a:pt x="0" y="27"/>
                </a:lnTo>
                <a:lnTo>
                  <a:pt x="2" y="21"/>
                </a:lnTo>
                <a:lnTo>
                  <a:pt x="5" y="16"/>
                </a:lnTo>
                <a:lnTo>
                  <a:pt x="8" y="11"/>
                </a:lnTo>
                <a:lnTo>
                  <a:pt x="13" y="7"/>
                </a:lnTo>
                <a:lnTo>
                  <a:pt x="19" y="3"/>
                </a:lnTo>
                <a:lnTo>
                  <a:pt x="25" y="1"/>
                </a:lnTo>
                <a:lnTo>
                  <a:pt x="31" y="0"/>
                </a:lnTo>
                <a:lnTo>
                  <a:pt x="37" y="1"/>
                </a:lnTo>
                <a:lnTo>
                  <a:pt x="43" y="2"/>
                </a:lnTo>
                <a:lnTo>
                  <a:pt x="48" y="6"/>
                </a:lnTo>
                <a:lnTo>
                  <a:pt x="53" y="10"/>
                </a:lnTo>
                <a:lnTo>
                  <a:pt x="57" y="14"/>
                </a:lnTo>
                <a:lnTo>
                  <a:pt x="60" y="19"/>
                </a:lnTo>
                <a:lnTo>
                  <a:pt x="62" y="25"/>
                </a:lnTo>
                <a:lnTo>
                  <a:pt x="62" y="31"/>
                </a:lnTo>
                <a:lnTo>
                  <a:pt x="62" y="37"/>
                </a:lnTo>
                <a:lnTo>
                  <a:pt x="60" y="43"/>
                </a:lnTo>
                <a:lnTo>
                  <a:pt x="58" y="48"/>
                </a:lnTo>
                <a:lnTo>
                  <a:pt x="54" y="53"/>
                </a:lnTo>
                <a:lnTo>
                  <a:pt x="49" y="57"/>
                </a:lnTo>
                <a:lnTo>
                  <a:pt x="44" y="61"/>
                </a:lnTo>
                <a:lnTo>
                  <a:pt x="39" y="63"/>
                </a:lnTo>
                <a:lnTo>
                  <a:pt x="32" y="64"/>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5" name="Freeform 6677"/>
          <p:cNvSpPr>
            <a:spLocks/>
          </p:cNvSpPr>
          <p:nvPr/>
        </p:nvSpPr>
        <p:spPr bwMode="auto">
          <a:xfrm>
            <a:off x="1533022" y="1916475"/>
            <a:ext cx="34981" cy="36730"/>
          </a:xfrm>
          <a:custGeom>
            <a:avLst/>
            <a:gdLst/>
            <a:ahLst/>
            <a:cxnLst>
              <a:cxn ang="0">
                <a:pos x="32" y="62"/>
              </a:cxn>
              <a:cxn ang="0">
                <a:pos x="26" y="61"/>
              </a:cxn>
              <a:cxn ang="0">
                <a:pos x="20" y="60"/>
              </a:cxn>
              <a:cxn ang="0">
                <a:pos x="14" y="57"/>
              </a:cxn>
              <a:cxn ang="0">
                <a:pos x="9" y="53"/>
              </a:cxn>
              <a:cxn ang="0">
                <a:pos x="5" y="49"/>
              </a:cxn>
              <a:cxn ang="0">
                <a:pos x="2" y="44"/>
              </a:cxn>
              <a:cxn ang="0">
                <a:pos x="0" y="38"/>
              </a:cxn>
              <a:cxn ang="0">
                <a:pos x="0" y="32"/>
              </a:cxn>
              <a:cxn ang="0">
                <a:pos x="0" y="25"/>
              </a:cxn>
              <a:cxn ang="0">
                <a:pos x="2" y="19"/>
              </a:cxn>
              <a:cxn ang="0">
                <a:pos x="5" y="14"/>
              </a:cxn>
              <a:cxn ang="0">
                <a:pos x="8" y="9"/>
              </a:cxn>
              <a:cxn ang="0">
                <a:pos x="13" y="5"/>
              </a:cxn>
              <a:cxn ang="0">
                <a:pos x="19" y="2"/>
              </a:cxn>
              <a:cxn ang="0">
                <a:pos x="24" y="0"/>
              </a:cxn>
              <a:cxn ang="0">
                <a:pos x="31" y="0"/>
              </a:cxn>
              <a:cxn ang="0">
                <a:pos x="37" y="0"/>
              </a:cxn>
              <a:cxn ang="0">
                <a:pos x="43" y="2"/>
              </a:cxn>
              <a:cxn ang="0">
                <a:pos x="48" y="4"/>
              </a:cxn>
              <a:cxn ang="0">
                <a:pos x="53" y="8"/>
              </a:cxn>
              <a:cxn ang="0">
                <a:pos x="57" y="12"/>
              </a:cxn>
              <a:cxn ang="0">
                <a:pos x="60" y="18"/>
              </a:cxn>
              <a:cxn ang="0">
                <a:pos x="62" y="23"/>
              </a:cxn>
              <a:cxn ang="0">
                <a:pos x="62" y="29"/>
              </a:cxn>
              <a:cxn ang="0">
                <a:pos x="62" y="37"/>
              </a:cxn>
              <a:cxn ang="0">
                <a:pos x="60" y="42"/>
              </a:cxn>
              <a:cxn ang="0">
                <a:pos x="57" y="48"/>
              </a:cxn>
              <a:cxn ang="0">
                <a:pos x="54" y="52"/>
              </a:cxn>
              <a:cxn ang="0">
                <a:pos x="49" y="56"/>
              </a:cxn>
              <a:cxn ang="0">
                <a:pos x="44" y="59"/>
              </a:cxn>
              <a:cxn ang="0">
                <a:pos x="38" y="61"/>
              </a:cxn>
              <a:cxn ang="0">
                <a:pos x="32" y="62"/>
              </a:cxn>
            </a:cxnLst>
            <a:rect l="0" t="0" r="r" b="b"/>
            <a:pathLst>
              <a:path w="62" h="62">
                <a:moveTo>
                  <a:pt x="32" y="62"/>
                </a:moveTo>
                <a:lnTo>
                  <a:pt x="26" y="61"/>
                </a:lnTo>
                <a:lnTo>
                  <a:pt x="20" y="60"/>
                </a:lnTo>
                <a:lnTo>
                  <a:pt x="14" y="57"/>
                </a:lnTo>
                <a:lnTo>
                  <a:pt x="9" y="53"/>
                </a:lnTo>
                <a:lnTo>
                  <a:pt x="5" y="49"/>
                </a:lnTo>
                <a:lnTo>
                  <a:pt x="2" y="44"/>
                </a:lnTo>
                <a:lnTo>
                  <a:pt x="0" y="38"/>
                </a:lnTo>
                <a:lnTo>
                  <a:pt x="0" y="32"/>
                </a:lnTo>
                <a:lnTo>
                  <a:pt x="0" y="25"/>
                </a:lnTo>
                <a:lnTo>
                  <a:pt x="2" y="19"/>
                </a:lnTo>
                <a:lnTo>
                  <a:pt x="5" y="14"/>
                </a:lnTo>
                <a:lnTo>
                  <a:pt x="8" y="9"/>
                </a:lnTo>
                <a:lnTo>
                  <a:pt x="13" y="5"/>
                </a:lnTo>
                <a:lnTo>
                  <a:pt x="19" y="2"/>
                </a:lnTo>
                <a:lnTo>
                  <a:pt x="24" y="0"/>
                </a:lnTo>
                <a:lnTo>
                  <a:pt x="31" y="0"/>
                </a:lnTo>
                <a:lnTo>
                  <a:pt x="37" y="0"/>
                </a:lnTo>
                <a:lnTo>
                  <a:pt x="43" y="2"/>
                </a:lnTo>
                <a:lnTo>
                  <a:pt x="48" y="4"/>
                </a:lnTo>
                <a:lnTo>
                  <a:pt x="53" y="8"/>
                </a:lnTo>
                <a:lnTo>
                  <a:pt x="57" y="12"/>
                </a:lnTo>
                <a:lnTo>
                  <a:pt x="60" y="18"/>
                </a:lnTo>
                <a:lnTo>
                  <a:pt x="62" y="23"/>
                </a:lnTo>
                <a:lnTo>
                  <a:pt x="62" y="29"/>
                </a:lnTo>
                <a:lnTo>
                  <a:pt x="62" y="37"/>
                </a:lnTo>
                <a:lnTo>
                  <a:pt x="60" y="42"/>
                </a:lnTo>
                <a:lnTo>
                  <a:pt x="57" y="48"/>
                </a:lnTo>
                <a:lnTo>
                  <a:pt x="54" y="52"/>
                </a:lnTo>
                <a:lnTo>
                  <a:pt x="49" y="56"/>
                </a:lnTo>
                <a:lnTo>
                  <a:pt x="44" y="59"/>
                </a:lnTo>
                <a:lnTo>
                  <a:pt x="38" y="61"/>
                </a:lnTo>
                <a:lnTo>
                  <a:pt x="32" y="6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6" name="Freeform 6678"/>
          <p:cNvSpPr>
            <a:spLocks/>
          </p:cNvSpPr>
          <p:nvPr/>
        </p:nvSpPr>
        <p:spPr bwMode="auto">
          <a:xfrm>
            <a:off x="1533022" y="1869250"/>
            <a:ext cx="34981" cy="36730"/>
          </a:xfrm>
          <a:custGeom>
            <a:avLst/>
            <a:gdLst/>
            <a:ahLst/>
            <a:cxnLst>
              <a:cxn ang="0">
                <a:pos x="32" y="63"/>
              </a:cxn>
              <a:cxn ang="0">
                <a:pos x="26" y="62"/>
              </a:cxn>
              <a:cxn ang="0">
                <a:pos x="20" y="61"/>
              </a:cxn>
              <a:cxn ang="0">
                <a:pos x="14" y="58"/>
              </a:cxn>
              <a:cxn ang="0">
                <a:pos x="9" y="54"/>
              </a:cxn>
              <a:cxn ang="0">
                <a:pos x="5" y="49"/>
              </a:cxn>
              <a:cxn ang="0">
                <a:pos x="2" y="44"/>
              </a:cxn>
              <a:cxn ang="0">
                <a:pos x="0" y="38"/>
              </a:cxn>
              <a:cxn ang="0">
                <a:pos x="0" y="32"/>
              </a:cxn>
              <a:cxn ang="0">
                <a:pos x="0" y="26"/>
              </a:cxn>
              <a:cxn ang="0">
                <a:pos x="2" y="20"/>
              </a:cxn>
              <a:cxn ang="0">
                <a:pos x="4" y="15"/>
              </a:cxn>
              <a:cxn ang="0">
                <a:pos x="8" y="10"/>
              </a:cxn>
              <a:cxn ang="0">
                <a:pos x="13" y="6"/>
              </a:cxn>
              <a:cxn ang="0">
                <a:pos x="19" y="2"/>
              </a:cxn>
              <a:cxn ang="0">
                <a:pos x="24" y="1"/>
              </a:cxn>
              <a:cxn ang="0">
                <a:pos x="31" y="0"/>
              </a:cxn>
              <a:cxn ang="0">
                <a:pos x="37" y="0"/>
              </a:cxn>
              <a:cxn ang="0">
                <a:pos x="43" y="2"/>
              </a:cxn>
              <a:cxn ang="0">
                <a:pos x="48" y="5"/>
              </a:cxn>
              <a:cxn ang="0">
                <a:pos x="53" y="9"/>
              </a:cxn>
              <a:cxn ang="0">
                <a:pos x="56" y="14"/>
              </a:cxn>
              <a:cxn ang="0">
                <a:pos x="59" y="19"/>
              </a:cxn>
              <a:cxn ang="0">
                <a:pos x="61" y="24"/>
              </a:cxn>
              <a:cxn ang="0">
                <a:pos x="62" y="31"/>
              </a:cxn>
              <a:cxn ang="0">
                <a:pos x="62" y="37"/>
              </a:cxn>
              <a:cxn ang="0">
                <a:pos x="60" y="43"/>
              </a:cxn>
              <a:cxn ang="0">
                <a:pos x="57" y="48"/>
              </a:cxn>
              <a:cxn ang="0">
                <a:pos x="54" y="52"/>
              </a:cxn>
              <a:cxn ang="0">
                <a:pos x="49" y="56"/>
              </a:cxn>
              <a:cxn ang="0">
                <a:pos x="44" y="60"/>
              </a:cxn>
              <a:cxn ang="0">
                <a:pos x="38" y="62"/>
              </a:cxn>
              <a:cxn ang="0">
                <a:pos x="32" y="63"/>
              </a:cxn>
            </a:cxnLst>
            <a:rect l="0" t="0" r="r" b="b"/>
            <a:pathLst>
              <a:path w="62" h="63">
                <a:moveTo>
                  <a:pt x="32" y="63"/>
                </a:moveTo>
                <a:lnTo>
                  <a:pt x="26" y="62"/>
                </a:lnTo>
                <a:lnTo>
                  <a:pt x="20" y="61"/>
                </a:lnTo>
                <a:lnTo>
                  <a:pt x="14" y="58"/>
                </a:lnTo>
                <a:lnTo>
                  <a:pt x="9" y="54"/>
                </a:lnTo>
                <a:lnTo>
                  <a:pt x="5" y="49"/>
                </a:lnTo>
                <a:lnTo>
                  <a:pt x="2" y="44"/>
                </a:lnTo>
                <a:lnTo>
                  <a:pt x="0" y="38"/>
                </a:lnTo>
                <a:lnTo>
                  <a:pt x="0" y="32"/>
                </a:lnTo>
                <a:lnTo>
                  <a:pt x="0" y="26"/>
                </a:lnTo>
                <a:lnTo>
                  <a:pt x="2" y="20"/>
                </a:lnTo>
                <a:lnTo>
                  <a:pt x="4" y="15"/>
                </a:lnTo>
                <a:lnTo>
                  <a:pt x="8" y="10"/>
                </a:lnTo>
                <a:lnTo>
                  <a:pt x="13" y="6"/>
                </a:lnTo>
                <a:lnTo>
                  <a:pt x="19" y="2"/>
                </a:lnTo>
                <a:lnTo>
                  <a:pt x="24" y="1"/>
                </a:lnTo>
                <a:lnTo>
                  <a:pt x="31" y="0"/>
                </a:lnTo>
                <a:lnTo>
                  <a:pt x="37" y="0"/>
                </a:lnTo>
                <a:lnTo>
                  <a:pt x="43" y="2"/>
                </a:lnTo>
                <a:lnTo>
                  <a:pt x="48" y="5"/>
                </a:lnTo>
                <a:lnTo>
                  <a:pt x="53" y="9"/>
                </a:lnTo>
                <a:lnTo>
                  <a:pt x="56" y="14"/>
                </a:lnTo>
                <a:lnTo>
                  <a:pt x="59" y="19"/>
                </a:lnTo>
                <a:lnTo>
                  <a:pt x="61" y="24"/>
                </a:lnTo>
                <a:lnTo>
                  <a:pt x="62" y="31"/>
                </a:lnTo>
                <a:lnTo>
                  <a:pt x="62" y="37"/>
                </a:lnTo>
                <a:lnTo>
                  <a:pt x="60" y="43"/>
                </a:lnTo>
                <a:lnTo>
                  <a:pt x="57" y="48"/>
                </a:lnTo>
                <a:lnTo>
                  <a:pt x="54" y="52"/>
                </a:lnTo>
                <a:lnTo>
                  <a:pt x="49" y="56"/>
                </a:lnTo>
                <a:lnTo>
                  <a:pt x="44" y="60"/>
                </a:lnTo>
                <a:lnTo>
                  <a:pt x="38" y="62"/>
                </a:lnTo>
                <a:lnTo>
                  <a:pt x="32" y="63"/>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7" name="Freeform 6679"/>
          <p:cNvSpPr>
            <a:spLocks/>
          </p:cNvSpPr>
          <p:nvPr/>
        </p:nvSpPr>
        <p:spPr bwMode="auto">
          <a:xfrm>
            <a:off x="1531273" y="1822026"/>
            <a:ext cx="36730" cy="36730"/>
          </a:xfrm>
          <a:custGeom>
            <a:avLst/>
            <a:gdLst/>
            <a:ahLst/>
            <a:cxnLst>
              <a:cxn ang="0">
                <a:pos x="33" y="62"/>
              </a:cxn>
              <a:cxn ang="0">
                <a:pos x="27" y="62"/>
              </a:cxn>
              <a:cxn ang="0">
                <a:pos x="21" y="60"/>
              </a:cxn>
              <a:cxn ang="0">
                <a:pos x="15" y="57"/>
              </a:cxn>
              <a:cxn ang="0">
                <a:pos x="10" y="54"/>
              </a:cxn>
              <a:cxn ang="0">
                <a:pos x="6" y="49"/>
              </a:cxn>
              <a:cxn ang="0">
                <a:pos x="3" y="44"/>
              </a:cxn>
              <a:cxn ang="0">
                <a:pos x="1" y="38"/>
              </a:cxn>
              <a:cxn ang="0">
                <a:pos x="0" y="32"/>
              </a:cxn>
              <a:cxn ang="0">
                <a:pos x="1" y="25"/>
              </a:cxn>
              <a:cxn ang="0">
                <a:pos x="3" y="19"/>
              </a:cxn>
              <a:cxn ang="0">
                <a:pos x="5" y="14"/>
              </a:cxn>
              <a:cxn ang="0">
                <a:pos x="9" y="9"/>
              </a:cxn>
              <a:cxn ang="0">
                <a:pos x="13" y="6"/>
              </a:cxn>
              <a:cxn ang="0">
                <a:pos x="20" y="3"/>
              </a:cxn>
              <a:cxn ang="0">
                <a:pos x="25" y="1"/>
              </a:cxn>
              <a:cxn ang="0">
                <a:pos x="31" y="0"/>
              </a:cxn>
              <a:cxn ang="0">
                <a:pos x="38" y="0"/>
              </a:cxn>
              <a:cxn ang="0">
                <a:pos x="44" y="2"/>
              </a:cxn>
              <a:cxn ang="0">
                <a:pos x="49" y="5"/>
              </a:cxn>
              <a:cxn ang="0">
                <a:pos x="53" y="8"/>
              </a:cxn>
              <a:cxn ang="0">
                <a:pos x="57" y="13"/>
              </a:cxn>
              <a:cxn ang="0">
                <a:pos x="60" y="18"/>
              </a:cxn>
              <a:cxn ang="0">
                <a:pos x="62" y="24"/>
              </a:cxn>
              <a:cxn ang="0">
                <a:pos x="63" y="31"/>
              </a:cxn>
              <a:cxn ang="0">
                <a:pos x="63" y="37"/>
              </a:cxn>
              <a:cxn ang="0">
                <a:pos x="61" y="43"/>
              </a:cxn>
              <a:cxn ang="0">
                <a:pos x="58" y="48"/>
              </a:cxn>
              <a:cxn ang="0">
                <a:pos x="55" y="53"/>
              </a:cxn>
              <a:cxn ang="0">
                <a:pos x="50" y="56"/>
              </a:cxn>
              <a:cxn ang="0">
                <a:pos x="45" y="59"/>
              </a:cxn>
              <a:cxn ang="0">
                <a:pos x="39" y="61"/>
              </a:cxn>
              <a:cxn ang="0">
                <a:pos x="33" y="62"/>
              </a:cxn>
            </a:cxnLst>
            <a:rect l="0" t="0" r="r" b="b"/>
            <a:pathLst>
              <a:path w="63" h="62">
                <a:moveTo>
                  <a:pt x="33" y="62"/>
                </a:moveTo>
                <a:lnTo>
                  <a:pt x="27" y="62"/>
                </a:lnTo>
                <a:lnTo>
                  <a:pt x="21" y="60"/>
                </a:lnTo>
                <a:lnTo>
                  <a:pt x="15" y="57"/>
                </a:lnTo>
                <a:lnTo>
                  <a:pt x="10" y="54"/>
                </a:lnTo>
                <a:lnTo>
                  <a:pt x="6" y="49"/>
                </a:lnTo>
                <a:lnTo>
                  <a:pt x="3" y="44"/>
                </a:lnTo>
                <a:lnTo>
                  <a:pt x="1" y="38"/>
                </a:lnTo>
                <a:lnTo>
                  <a:pt x="0" y="32"/>
                </a:lnTo>
                <a:lnTo>
                  <a:pt x="1" y="25"/>
                </a:lnTo>
                <a:lnTo>
                  <a:pt x="3" y="19"/>
                </a:lnTo>
                <a:lnTo>
                  <a:pt x="5" y="14"/>
                </a:lnTo>
                <a:lnTo>
                  <a:pt x="9" y="9"/>
                </a:lnTo>
                <a:lnTo>
                  <a:pt x="13" y="6"/>
                </a:lnTo>
                <a:lnTo>
                  <a:pt x="20" y="3"/>
                </a:lnTo>
                <a:lnTo>
                  <a:pt x="25" y="1"/>
                </a:lnTo>
                <a:lnTo>
                  <a:pt x="31" y="0"/>
                </a:lnTo>
                <a:lnTo>
                  <a:pt x="38" y="0"/>
                </a:lnTo>
                <a:lnTo>
                  <a:pt x="44" y="2"/>
                </a:lnTo>
                <a:lnTo>
                  <a:pt x="49" y="5"/>
                </a:lnTo>
                <a:lnTo>
                  <a:pt x="53" y="8"/>
                </a:lnTo>
                <a:lnTo>
                  <a:pt x="57" y="13"/>
                </a:lnTo>
                <a:lnTo>
                  <a:pt x="60" y="18"/>
                </a:lnTo>
                <a:lnTo>
                  <a:pt x="62" y="24"/>
                </a:lnTo>
                <a:lnTo>
                  <a:pt x="63" y="31"/>
                </a:lnTo>
                <a:lnTo>
                  <a:pt x="63" y="37"/>
                </a:lnTo>
                <a:lnTo>
                  <a:pt x="61" y="43"/>
                </a:lnTo>
                <a:lnTo>
                  <a:pt x="58" y="48"/>
                </a:lnTo>
                <a:lnTo>
                  <a:pt x="55" y="53"/>
                </a:lnTo>
                <a:lnTo>
                  <a:pt x="50" y="56"/>
                </a:lnTo>
                <a:lnTo>
                  <a:pt x="45" y="59"/>
                </a:lnTo>
                <a:lnTo>
                  <a:pt x="39" y="61"/>
                </a:lnTo>
                <a:lnTo>
                  <a:pt x="33" y="6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8" name="Freeform 6680"/>
          <p:cNvSpPr>
            <a:spLocks/>
          </p:cNvSpPr>
          <p:nvPr/>
        </p:nvSpPr>
        <p:spPr bwMode="auto">
          <a:xfrm>
            <a:off x="1489296" y="1940962"/>
            <a:ext cx="36730" cy="36730"/>
          </a:xfrm>
          <a:custGeom>
            <a:avLst/>
            <a:gdLst/>
            <a:ahLst/>
            <a:cxnLst>
              <a:cxn ang="0">
                <a:pos x="32" y="63"/>
              </a:cxn>
              <a:cxn ang="0">
                <a:pos x="26" y="62"/>
              </a:cxn>
              <a:cxn ang="0">
                <a:pos x="20" y="61"/>
              </a:cxn>
              <a:cxn ang="0">
                <a:pos x="15" y="58"/>
              </a:cxn>
              <a:cxn ang="0">
                <a:pos x="10" y="54"/>
              </a:cxn>
              <a:cxn ang="0">
                <a:pos x="6" y="50"/>
              </a:cxn>
              <a:cxn ang="0">
                <a:pos x="3" y="45"/>
              </a:cxn>
              <a:cxn ang="0">
                <a:pos x="1" y="38"/>
              </a:cxn>
              <a:cxn ang="0">
                <a:pos x="0" y="32"/>
              </a:cxn>
              <a:cxn ang="0">
                <a:pos x="1" y="26"/>
              </a:cxn>
              <a:cxn ang="0">
                <a:pos x="2" y="20"/>
              </a:cxn>
              <a:cxn ang="0">
                <a:pos x="5" y="15"/>
              </a:cxn>
              <a:cxn ang="0">
                <a:pos x="9" y="10"/>
              </a:cxn>
              <a:cxn ang="0">
                <a:pos x="13" y="6"/>
              </a:cxn>
              <a:cxn ang="0">
                <a:pos x="18" y="3"/>
              </a:cxn>
              <a:cxn ang="0">
                <a:pos x="24" y="1"/>
              </a:cxn>
              <a:cxn ang="0">
                <a:pos x="30" y="0"/>
              </a:cxn>
              <a:cxn ang="0">
                <a:pos x="38" y="1"/>
              </a:cxn>
              <a:cxn ang="0">
                <a:pos x="43" y="3"/>
              </a:cxn>
              <a:cxn ang="0">
                <a:pos x="49" y="5"/>
              </a:cxn>
              <a:cxn ang="0">
                <a:pos x="53" y="9"/>
              </a:cxn>
              <a:cxn ang="0">
                <a:pos x="57" y="13"/>
              </a:cxn>
              <a:cxn ang="0">
                <a:pos x="60" y="18"/>
              </a:cxn>
              <a:cxn ang="0">
                <a:pos x="62" y="24"/>
              </a:cxn>
              <a:cxn ang="0">
                <a:pos x="63" y="30"/>
              </a:cxn>
              <a:cxn ang="0">
                <a:pos x="62" y="36"/>
              </a:cxn>
              <a:cxn ang="0">
                <a:pos x="61" y="42"/>
              </a:cxn>
              <a:cxn ang="0">
                <a:pos x="58" y="49"/>
              </a:cxn>
              <a:cxn ang="0">
                <a:pos x="54" y="53"/>
              </a:cxn>
              <a:cxn ang="0">
                <a:pos x="50" y="57"/>
              </a:cxn>
              <a:cxn ang="0">
                <a:pos x="45" y="60"/>
              </a:cxn>
              <a:cxn ang="0">
                <a:pos x="39" y="62"/>
              </a:cxn>
              <a:cxn ang="0">
                <a:pos x="32" y="63"/>
              </a:cxn>
            </a:cxnLst>
            <a:rect l="0" t="0" r="r" b="b"/>
            <a:pathLst>
              <a:path w="63" h="63">
                <a:moveTo>
                  <a:pt x="32" y="63"/>
                </a:moveTo>
                <a:lnTo>
                  <a:pt x="26" y="62"/>
                </a:lnTo>
                <a:lnTo>
                  <a:pt x="20" y="61"/>
                </a:lnTo>
                <a:lnTo>
                  <a:pt x="15" y="58"/>
                </a:lnTo>
                <a:lnTo>
                  <a:pt x="10" y="54"/>
                </a:lnTo>
                <a:lnTo>
                  <a:pt x="6" y="50"/>
                </a:lnTo>
                <a:lnTo>
                  <a:pt x="3" y="45"/>
                </a:lnTo>
                <a:lnTo>
                  <a:pt x="1" y="38"/>
                </a:lnTo>
                <a:lnTo>
                  <a:pt x="0" y="32"/>
                </a:lnTo>
                <a:lnTo>
                  <a:pt x="1" y="26"/>
                </a:lnTo>
                <a:lnTo>
                  <a:pt x="2" y="20"/>
                </a:lnTo>
                <a:lnTo>
                  <a:pt x="5" y="15"/>
                </a:lnTo>
                <a:lnTo>
                  <a:pt x="9" y="10"/>
                </a:lnTo>
                <a:lnTo>
                  <a:pt x="13" y="6"/>
                </a:lnTo>
                <a:lnTo>
                  <a:pt x="18" y="3"/>
                </a:lnTo>
                <a:lnTo>
                  <a:pt x="24" y="1"/>
                </a:lnTo>
                <a:lnTo>
                  <a:pt x="30" y="0"/>
                </a:lnTo>
                <a:lnTo>
                  <a:pt x="38" y="1"/>
                </a:lnTo>
                <a:lnTo>
                  <a:pt x="43" y="3"/>
                </a:lnTo>
                <a:lnTo>
                  <a:pt x="49" y="5"/>
                </a:lnTo>
                <a:lnTo>
                  <a:pt x="53" y="9"/>
                </a:lnTo>
                <a:lnTo>
                  <a:pt x="57" y="13"/>
                </a:lnTo>
                <a:lnTo>
                  <a:pt x="60" y="18"/>
                </a:lnTo>
                <a:lnTo>
                  <a:pt x="62" y="24"/>
                </a:lnTo>
                <a:lnTo>
                  <a:pt x="63" y="30"/>
                </a:lnTo>
                <a:lnTo>
                  <a:pt x="62" y="36"/>
                </a:lnTo>
                <a:lnTo>
                  <a:pt x="61" y="42"/>
                </a:lnTo>
                <a:lnTo>
                  <a:pt x="58" y="49"/>
                </a:lnTo>
                <a:lnTo>
                  <a:pt x="54" y="53"/>
                </a:lnTo>
                <a:lnTo>
                  <a:pt x="50" y="57"/>
                </a:lnTo>
                <a:lnTo>
                  <a:pt x="45" y="60"/>
                </a:lnTo>
                <a:lnTo>
                  <a:pt x="39" y="62"/>
                </a:lnTo>
                <a:lnTo>
                  <a:pt x="32" y="63"/>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59" name="Freeform 6681"/>
          <p:cNvSpPr>
            <a:spLocks/>
          </p:cNvSpPr>
          <p:nvPr/>
        </p:nvSpPr>
        <p:spPr bwMode="auto">
          <a:xfrm>
            <a:off x="1489296" y="1893737"/>
            <a:ext cx="36730" cy="36730"/>
          </a:xfrm>
          <a:custGeom>
            <a:avLst/>
            <a:gdLst/>
            <a:ahLst/>
            <a:cxnLst>
              <a:cxn ang="0">
                <a:pos x="32" y="62"/>
              </a:cxn>
              <a:cxn ang="0">
                <a:pos x="26" y="61"/>
              </a:cxn>
              <a:cxn ang="0">
                <a:pos x="20" y="60"/>
              </a:cxn>
              <a:cxn ang="0">
                <a:pos x="14" y="57"/>
              </a:cxn>
              <a:cxn ang="0">
                <a:pos x="10" y="53"/>
              </a:cxn>
              <a:cxn ang="0">
                <a:pos x="6" y="49"/>
              </a:cxn>
              <a:cxn ang="0">
                <a:pos x="3" y="44"/>
              </a:cxn>
              <a:cxn ang="0">
                <a:pos x="1" y="38"/>
              </a:cxn>
              <a:cxn ang="0">
                <a:pos x="0" y="32"/>
              </a:cxn>
              <a:cxn ang="0">
                <a:pos x="1" y="26"/>
              </a:cxn>
              <a:cxn ang="0">
                <a:pos x="2" y="20"/>
              </a:cxn>
              <a:cxn ang="0">
                <a:pos x="5" y="14"/>
              </a:cxn>
              <a:cxn ang="0">
                <a:pos x="9" y="9"/>
              </a:cxn>
              <a:cxn ang="0">
                <a:pos x="13" y="5"/>
              </a:cxn>
              <a:cxn ang="0">
                <a:pos x="18" y="2"/>
              </a:cxn>
              <a:cxn ang="0">
                <a:pos x="24" y="0"/>
              </a:cxn>
              <a:cxn ang="0">
                <a:pos x="30" y="0"/>
              </a:cxn>
              <a:cxn ang="0">
                <a:pos x="37" y="0"/>
              </a:cxn>
              <a:cxn ang="0">
                <a:pos x="43" y="2"/>
              </a:cxn>
              <a:cxn ang="0">
                <a:pos x="49" y="4"/>
              </a:cxn>
              <a:cxn ang="0">
                <a:pos x="53" y="8"/>
              </a:cxn>
              <a:cxn ang="0">
                <a:pos x="57" y="12"/>
              </a:cxn>
              <a:cxn ang="0">
                <a:pos x="60" y="19"/>
              </a:cxn>
              <a:cxn ang="0">
                <a:pos x="62" y="24"/>
              </a:cxn>
              <a:cxn ang="0">
                <a:pos x="63" y="30"/>
              </a:cxn>
              <a:cxn ang="0">
                <a:pos x="62" y="37"/>
              </a:cxn>
              <a:cxn ang="0">
                <a:pos x="61" y="42"/>
              </a:cxn>
              <a:cxn ang="0">
                <a:pos x="58" y="48"/>
              </a:cxn>
              <a:cxn ang="0">
                <a:pos x="54" y="52"/>
              </a:cxn>
              <a:cxn ang="0">
                <a:pos x="50" y="56"/>
              </a:cxn>
              <a:cxn ang="0">
                <a:pos x="45" y="59"/>
              </a:cxn>
              <a:cxn ang="0">
                <a:pos x="39" y="61"/>
              </a:cxn>
              <a:cxn ang="0">
                <a:pos x="32" y="62"/>
              </a:cxn>
            </a:cxnLst>
            <a:rect l="0" t="0" r="r" b="b"/>
            <a:pathLst>
              <a:path w="63" h="62">
                <a:moveTo>
                  <a:pt x="32" y="62"/>
                </a:moveTo>
                <a:lnTo>
                  <a:pt x="26" y="61"/>
                </a:lnTo>
                <a:lnTo>
                  <a:pt x="20" y="60"/>
                </a:lnTo>
                <a:lnTo>
                  <a:pt x="14" y="57"/>
                </a:lnTo>
                <a:lnTo>
                  <a:pt x="10" y="53"/>
                </a:lnTo>
                <a:lnTo>
                  <a:pt x="6" y="49"/>
                </a:lnTo>
                <a:lnTo>
                  <a:pt x="3" y="44"/>
                </a:lnTo>
                <a:lnTo>
                  <a:pt x="1" y="38"/>
                </a:lnTo>
                <a:lnTo>
                  <a:pt x="0" y="32"/>
                </a:lnTo>
                <a:lnTo>
                  <a:pt x="1" y="26"/>
                </a:lnTo>
                <a:lnTo>
                  <a:pt x="2" y="20"/>
                </a:lnTo>
                <a:lnTo>
                  <a:pt x="5" y="14"/>
                </a:lnTo>
                <a:lnTo>
                  <a:pt x="9" y="9"/>
                </a:lnTo>
                <a:lnTo>
                  <a:pt x="13" y="5"/>
                </a:lnTo>
                <a:lnTo>
                  <a:pt x="18" y="2"/>
                </a:lnTo>
                <a:lnTo>
                  <a:pt x="24" y="0"/>
                </a:lnTo>
                <a:lnTo>
                  <a:pt x="30" y="0"/>
                </a:lnTo>
                <a:lnTo>
                  <a:pt x="37" y="0"/>
                </a:lnTo>
                <a:lnTo>
                  <a:pt x="43" y="2"/>
                </a:lnTo>
                <a:lnTo>
                  <a:pt x="49" y="4"/>
                </a:lnTo>
                <a:lnTo>
                  <a:pt x="53" y="8"/>
                </a:lnTo>
                <a:lnTo>
                  <a:pt x="57" y="12"/>
                </a:lnTo>
                <a:lnTo>
                  <a:pt x="60" y="19"/>
                </a:lnTo>
                <a:lnTo>
                  <a:pt x="62" y="24"/>
                </a:lnTo>
                <a:lnTo>
                  <a:pt x="63" y="30"/>
                </a:lnTo>
                <a:lnTo>
                  <a:pt x="62" y="37"/>
                </a:lnTo>
                <a:lnTo>
                  <a:pt x="61" y="42"/>
                </a:lnTo>
                <a:lnTo>
                  <a:pt x="58" y="48"/>
                </a:lnTo>
                <a:lnTo>
                  <a:pt x="54" y="52"/>
                </a:lnTo>
                <a:lnTo>
                  <a:pt x="50" y="56"/>
                </a:lnTo>
                <a:lnTo>
                  <a:pt x="45" y="59"/>
                </a:lnTo>
                <a:lnTo>
                  <a:pt x="39" y="61"/>
                </a:lnTo>
                <a:lnTo>
                  <a:pt x="32" y="6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60" name="Freeform 6682"/>
          <p:cNvSpPr>
            <a:spLocks/>
          </p:cNvSpPr>
          <p:nvPr/>
        </p:nvSpPr>
        <p:spPr bwMode="auto">
          <a:xfrm>
            <a:off x="1489296" y="1846513"/>
            <a:ext cx="36730" cy="36730"/>
          </a:xfrm>
          <a:custGeom>
            <a:avLst/>
            <a:gdLst/>
            <a:ahLst/>
            <a:cxnLst>
              <a:cxn ang="0">
                <a:pos x="32" y="62"/>
              </a:cxn>
              <a:cxn ang="0">
                <a:pos x="26" y="62"/>
              </a:cxn>
              <a:cxn ang="0">
                <a:pos x="20" y="60"/>
              </a:cxn>
              <a:cxn ang="0">
                <a:pos x="14" y="57"/>
              </a:cxn>
              <a:cxn ang="0">
                <a:pos x="10" y="54"/>
              </a:cxn>
              <a:cxn ang="0">
                <a:pos x="6" y="49"/>
              </a:cxn>
              <a:cxn ang="0">
                <a:pos x="3" y="44"/>
              </a:cxn>
              <a:cxn ang="0">
                <a:pos x="1" y="37"/>
              </a:cxn>
              <a:cxn ang="0">
                <a:pos x="0" y="31"/>
              </a:cxn>
              <a:cxn ang="0">
                <a:pos x="1" y="25"/>
              </a:cxn>
              <a:cxn ang="0">
                <a:pos x="2" y="19"/>
              </a:cxn>
              <a:cxn ang="0">
                <a:pos x="5" y="14"/>
              </a:cxn>
              <a:cxn ang="0">
                <a:pos x="9" y="9"/>
              </a:cxn>
              <a:cxn ang="0">
                <a:pos x="13" y="5"/>
              </a:cxn>
              <a:cxn ang="0">
                <a:pos x="18" y="3"/>
              </a:cxn>
              <a:cxn ang="0">
                <a:pos x="24" y="1"/>
              </a:cxn>
              <a:cxn ang="0">
                <a:pos x="30" y="0"/>
              </a:cxn>
              <a:cxn ang="0">
                <a:pos x="37" y="0"/>
              </a:cxn>
              <a:cxn ang="0">
                <a:pos x="43" y="2"/>
              </a:cxn>
              <a:cxn ang="0">
                <a:pos x="48" y="5"/>
              </a:cxn>
              <a:cxn ang="0">
                <a:pos x="53" y="8"/>
              </a:cxn>
              <a:cxn ang="0">
                <a:pos x="57" y="13"/>
              </a:cxn>
              <a:cxn ang="0">
                <a:pos x="60" y="18"/>
              </a:cxn>
              <a:cxn ang="0">
                <a:pos x="62" y="23"/>
              </a:cxn>
              <a:cxn ang="0">
                <a:pos x="63" y="30"/>
              </a:cxn>
              <a:cxn ang="0">
                <a:pos x="62" y="36"/>
              </a:cxn>
              <a:cxn ang="0">
                <a:pos x="61" y="43"/>
              </a:cxn>
              <a:cxn ang="0">
                <a:pos x="58" y="48"/>
              </a:cxn>
              <a:cxn ang="0">
                <a:pos x="54" y="53"/>
              </a:cxn>
              <a:cxn ang="0">
                <a:pos x="50" y="56"/>
              </a:cxn>
              <a:cxn ang="0">
                <a:pos x="45" y="59"/>
              </a:cxn>
              <a:cxn ang="0">
                <a:pos x="39" y="61"/>
              </a:cxn>
              <a:cxn ang="0">
                <a:pos x="32" y="62"/>
              </a:cxn>
            </a:cxnLst>
            <a:rect l="0" t="0" r="r" b="b"/>
            <a:pathLst>
              <a:path w="63" h="62">
                <a:moveTo>
                  <a:pt x="32" y="62"/>
                </a:moveTo>
                <a:lnTo>
                  <a:pt x="26" y="62"/>
                </a:lnTo>
                <a:lnTo>
                  <a:pt x="20" y="60"/>
                </a:lnTo>
                <a:lnTo>
                  <a:pt x="14" y="57"/>
                </a:lnTo>
                <a:lnTo>
                  <a:pt x="10" y="54"/>
                </a:lnTo>
                <a:lnTo>
                  <a:pt x="6" y="49"/>
                </a:lnTo>
                <a:lnTo>
                  <a:pt x="3" y="44"/>
                </a:lnTo>
                <a:lnTo>
                  <a:pt x="1" y="37"/>
                </a:lnTo>
                <a:lnTo>
                  <a:pt x="0" y="31"/>
                </a:lnTo>
                <a:lnTo>
                  <a:pt x="1" y="25"/>
                </a:lnTo>
                <a:lnTo>
                  <a:pt x="2" y="19"/>
                </a:lnTo>
                <a:lnTo>
                  <a:pt x="5" y="14"/>
                </a:lnTo>
                <a:lnTo>
                  <a:pt x="9" y="9"/>
                </a:lnTo>
                <a:lnTo>
                  <a:pt x="13" y="5"/>
                </a:lnTo>
                <a:lnTo>
                  <a:pt x="18" y="3"/>
                </a:lnTo>
                <a:lnTo>
                  <a:pt x="24" y="1"/>
                </a:lnTo>
                <a:lnTo>
                  <a:pt x="30" y="0"/>
                </a:lnTo>
                <a:lnTo>
                  <a:pt x="37" y="0"/>
                </a:lnTo>
                <a:lnTo>
                  <a:pt x="43" y="2"/>
                </a:lnTo>
                <a:lnTo>
                  <a:pt x="48" y="5"/>
                </a:lnTo>
                <a:lnTo>
                  <a:pt x="53" y="8"/>
                </a:lnTo>
                <a:lnTo>
                  <a:pt x="57" y="13"/>
                </a:lnTo>
                <a:lnTo>
                  <a:pt x="60" y="18"/>
                </a:lnTo>
                <a:lnTo>
                  <a:pt x="62" y="23"/>
                </a:lnTo>
                <a:lnTo>
                  <a:pt x="63" y="30"/>
                </a:lnTo>
                <a:lnTo>
                  <a:pt x="62" y="36"/>
                </a:lnTo>
                <a:lnTo>
                  <a:pt x="61" y="43"/>
                </a:lnTo>
                <a:lnTo>
                  <a:pt x="58" y="48"/>
                </a:lnTo>
                <a:lnTo>
                  <a:pt x="54" y="53"/>
                </a:lnTo>
                <a:lnTo>
                  <a:pt x="50" y="56"/>
                </a:lnTo>
                <a:lnTo>
                  <a:pt x="45" y="59"/>
                </a:lnTo>
                <a:lnTo>
                  <a:pt x="39" y="61"/>
                </a:lnTo>
                <a:lnTo>
                  <a:pt x="32" y="6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61" name="Freeform 6683"/>
          <p:cNvSpPr>
            <a:spLocks/>
          </p:cNvSpPr>
          <p:nvPr/>
        </p:nvSpPr>
        <p:spPr bwMode="auto">
          <a:xfrm>
            <a:off x="1445569" y="1918224"/>
            <a:ext cx="36730" cy="36730"/>
          </a:xfrm>
          <a:custGeom>
            <a:avLst/>
            <a:gdLst/>
            <a:ahLst/>
            <a:cxnLst>
              <a:cxn ang="0">
                <a:pos x="33" y="63"/>
              </a:cxn>
              <a:cxn ang="0">
                <a:pos x="27" y="62"/>
              </a:cxn>
              <a:cxn ang="0">
                <a:pos x="21" y="60"/>
              </a:cxn>
              <a:cxn ang="0">
                <a:pos x="15" y="58"/>
              </a:cxn>
              <a:cxn ang="0">
                <a:pos x="11" y="54"/>
              </a:cxn>
              <a:cxn ang="0">
                <a:pos x="7" y="50"/>
              </a:cxn>
              <a:cxn ang="0">
                <a:pos x="4" y="45"/>
              </a:cxn>
              <a:cxn ang="0">
                <a:pos x="1" y="39"/>
              </a:cxn>
              <a:cxn ang="0">
                <a:pos x="0" y="33"/>
              </a:cxn>
              <a:cxn ang="0">
                <a:pos x="1" y="26"/>
              </a:cxn>
              <a:cxn ang="0">
                <a:pos x="2" y="20"/>
              </a:cxn>
              <a:cxn ang="0">
                <a:pos x="6" y="15"/>
              </a:cxn>
              <a:cxn ang="0">
                <a:pos x="10" y="10"/>
              </a:cxn>
              <a:cxn ang="0">
                <a:pos x="14" y="6"/>
              </a:cxn>
              <a:cxn ang="0">
                <a:pos x="19" y="3"/>
              </a:cxn>
              <a:cxn ang="0">
                <a:pos x="25" y="1"/>
              </a:cxn>
              <a:cxn ang="0">
                <a:pos x="31" y="0"/>
              </a:cxn>
              <a:cxn ang="0">
                <a:pos x="37" y="1"/>
              </a:cxn>
              <a:cxn ang="0">
                <a:pos x="43" y="2"/>
              </a:cxn>
              <a:cxn ang="0">
                <a:pos x="49" y="5"/>
              </a:cxn>
              <a:cxn ang="0">
                <a:pos x="53" y="9"/>
              </a:cxn>
              <a:cxn ang="0">
                <a:pos x="58" y="13"/>
              </a:cxn>
              <a:cxn ang="0">
                <a:pos x="61" y="18"/>
              </a:cxn>
              <a:cxn ang="0">
                <a:pos x="63" y="24"/>
              </a:cxn>
              <a:cxn ang="0">
                <a:pos x="64" y="31"/>
              </a:cxn>
              <a:cxn ang="0">
                <a:pos x="63" y="37"/>
              </a:cxn>
              <a:cxn ang="0">
                <a:pos x="62" y="43"/>
              </a:cxn>
              <a:cxn ang="0">
                <a:pos x="59" y="48"/>
              </a:cxn>
              <a:cxn ang="0">
                <a:pos x="54" y="53"/>
              </a:cxn>
              <a:cxn ang="0">
                <a:pos x="50" y="57"/>
              </a:cxn>
              <a:cxn ang="0">
                <a:pos x="45" y="60"/>
              </a:cxn>
              <a:cxn ang="0">
                <a:pos x="39" y="62"/>
              </a:cxn>
              <a:cxn ang="0">
                <a:pos x="33" y="63"/>
              </a:cxn>
            </a:cxnLst>
            <a:rect l="0" t="0" r="r" b="b"/>
            <a:pathLst>
              <a:path w="64" h="63">
                <a:moveTo>
                  <a:pt x="33" y="63"/>
                </a:moveTo>
                <a:lnTo>
                  <a:pt x="27" y="62"/>
                </a:lnTo>
                <a:lnTo>
                  <a:pt x="21" y="60"/>
                </a:lnTo>
                <a:lnTo>
                  <a:pt x="15" y="58"/>
                </a:lnTo>
                <a:lnTo>
                  <a:pt x="11" y="54"/>
                </a:lnTo>
                <a:lnTo>
                  <a:pt x="7" y="50"/>
                </a:lnTo>
                <a:lnTo>
                  <a:pt x="4" y="45"/>
                </a:lnTo>
                <a:lnTo>
                  <a:pt x="1" y="39"/>
                </a:lnTo>
                <a:lnTo>
                  <a:pt x="0" y="33"/>
                </a:lnTo>
                <a:lnTo>
                  <a:pt x="1" y="26"/>
                </a:lnTo>
                <a:lnTo>
                  <a:pt x="2" y="20"/>
                </a:lnTo>
                <a:lnTo>
                  <a:pt x="6" y="15"/>
                </a:lnTo>
                <a:lnTo>
                  <a:pt x="10" y="10"/>
                </a:lnTo>
                <a:lnTo>
                  <a:pt x="14" y="6"/>
                </a:lnTo>
                <a:lnTo>
                  <a:pt x="19" y="3"/>
                </a:lnTo>
                <a:lnTo>
                  <a:pt x="25" y="1"/>
                </a:lnTo>
                <a:lnTo>
                  <a:pt x="31" y="0"/>
                </a:lnTo>
                <a:lnTo>
                  <a:pt x="37" y="1"/>
                </a:lnTo>
                <a:lnTo>
                  <a:pt x="43" y="2"/>
                </a:lnTo>
                <a:lnTo>
                  <a:pt x="49" y="5"/>
                </a:lnTo>
                <a:lnTo>
                  <a:pt x="53" y="9"/>
                </a:lnTo>
                <a:lnTo>
                  <a:pt x="58" y="13"/>
                </a:lnTo>
                <a:lnTo>
                  <a:pt x="61" y="18"/>
                </a:lnTo>
                <a:lnTo>
                  <a:pt x="63" y="24"/>
                </a:lnTo>
                <a:lnTo>
                  <a:pt x="64" y="31"/>
                </a:lnTo>
                <a:lnTo>
                  <a:pt x="63" y="37"/>
                </a:lnTo>
                <a:lnTo>
                  <a:pt x="62" y="43"/>
                </a:lnTo>
                <a:lnTo>
                  <a:pt x="59" y="48"/>
                </a:lnTo>
                <a:lnTo>
                  <a:pt x="54" y="53"/>
                </a:lnTo>
                <a:lnTo>
                  <a:pt x="50" y="57"/>
                </a:lnTo>
                <a:lnTo>
                  <a:pt x="45" y="60"/>
                </a:lnTo>
                <a:lnTo>
                  <a:pt x="39" y="62"/>
                </a:lnTo>
                <a:lnTo>
                  <a:pt x="33" y="63"/>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62" name="Freeform 6684"/>
          <p:cNvSpPr>
            <a:spLocks/>
          </p:cNvSpPr>
          <p:nvPr/>
        </p:nvSpPr>
        <p:spPr bwMode="auto">
          <a:xfrm>
            <a:off x="1445569" y="1872749"/>
            <a:ext cx="36730" cy="34981"/>
          </a:xfrm>
          <a:custGeom>
            <a:avLst/>
            <a:gdLst/>
            <a:ahLst/>
            <a:cxnLst>
              <a:cxn ang="0">
                <a:pos x="33" y="62"/>
              </a:cxn>
              <a:cxn ang="0">
                <a:pos x="26" y="61"/>
              </a:cxn>
              <a:cxn ang="0">
                <a:pos x="21" y="60"/>
              </a:cxn>
              <a:cxn ang="0">
                <a:pos x="15" y="57"/>
              </a:cxn>
              <a:cxn ang="0">
                <a:pos x="11" y="53"/>
              </a:cxn>
              <a:cxn ang="0">
                <a:pos x="7" y="48"/>
              </a:cxn>
              <a:cxn ang="0">
                <a:pos x="4" y="43"/>
              </a:cxn>
              <a:cxn ang="0">
                <a:pos x="1" y="37"/>
              </a:cxn>
              <a:cxn ang="0">
                <a:pos x="0" y="31"/>
              </a:cxn>
              <a:cxn ang="0">
                <a:pos x="1" y="25"/>
              </a:cxn>
              <a:cxn ang="0">
                <a:pos x="2" y="19"/>
              </a:cxn>
              <a:cxn ang="0">
                <a:pos x="6" y="14"/>
              </a:cxn>
              <a:cxn ang="0">
                <a:pos x="10" y="9"/>
              </a:cxn>
              <a:cxn ang="0">
                <a:pos x="14" y="5"/>
              </a:cxn>
              <a:cxn ang="0">
                <a:pos x="19" y="2"/>
              </a:cxn>
              <a:cxn ang="0">
                <a:pos x="25" y="0"/>
              </a:cxn>
              <a:cxn ang="0">
                <a:pos x="31" y="0"/>
              </a:cxn>
              <a:cxn ang="0">
                <a:pos x="37" y="0"/>
              </a:cxn>
              <a:cxn ang="0">
                <a:pos x="43" y="2"/>
              </a:cxn>
              <a:cxn ang="0">
                <a:pos x="48" y="4"/>
              </a:cxn>
              <a:cxn ang="0">
                <a:pos x="53" y="8"/>
              </a:cxn>
              <a:cxn ang="0">
                <a:pos x="58" y="12"/>
              </a:cxn>
              <a:cxn ang="0">
                <a:pos x="61" y="17"/>
              </a:cxn>
              <a:cxn ang="0">
                <a:pos x="63" y="23"/>
              </a:cxn>
              <a:cxn ang="0">
                <a:pos x="64" y="29"/>
              </a:cxn>
              <a:cxn ang="0">
                <a:pos x="63" y="36"/>
              </a:cxn>
              <a:cxn ang="0">
                <a:pos x="62" y="41"/>
              </a:cxn>
              <a:cxn ang="0">
                <a:pos x="59" y="47"/>
              </a:cxn>
              <a:cxn ang="0">
                <a:pos x="54" y="51"/>
              </a:cxn>
              <a:cxn ang="0">
                <a:pos x="50" y="56"/>
              </a:cxn>
              <a:cxn ang="0">
                <a:pos x="45" y="59"/>
              </a:cxn>
              <a:cxn ang="0">
                <a:pos x="39" y="61"/>
              </a:cxn>
              <a:cxn ang="0">
                <a:pos x="33" y="62"/>
              </a:cxn>
            </a:cxnLst>
            <a:rect l="0" t="0" r="r" b="b"/>
            <a:pathLst>
              <a:path w="64" h="62">
                <a:moveTo>
                  <a:pt x="33" y="62"/>
                </a:moveTo>
                <a:lnTo>
                  <a:pt x="26" y="61"/>
                </a:lnTo>
                <a:lnTo>
                  <a:pt x="21" y="60"/>
                </a:lnTo>
                <a:lnTo>
                  <a:pt x="15" y="57"/>
                </a:lnTo>
                <a:lnTo>
                  <a:pt x="11" y="53"/>
                </a:lnTo>
                <a:lnTo>
                  <a:pt x="7" y="48"/>
                </a:lnTo>
                <a:lnTo>
                  <a:pt x="4" y="43"/>
                </a:lnTo>
                <a:lnTo>
                  <a:pt x="1" y="37"/>
                </a:lnTo>
                <a:lnTo>
                  <a:pt x="0" y="31"/>
                </a:lnTo>
                <a:lnTo>
                  <a:pt x="1" y="25"/>
                </a:lnTo>
                <a:lnTo>
                  <a:pt x="2" y="19"/>
                </a:lnTo>
                <a:lnTo>
                  <a:pt x="6" y="14"/>
                </a:lnTo>
                <a:lnTo>
                  <a:pt x="10" y="9"/>
                </a:lnTo>
                <a:lnTo>
                  <a:pt x="14" y="5"/>
                </a:lnTo>
                <a:lnTo>
                  <a:pt x="19" y="2"/>
                </a:lnTo>
                <a:lnTo>
                  <a:pt x="25" y="0"/>
                </a:lnTo>
                <a:lnTo>
                  <a:pt x="31" y="0"/>
                </a:lnTo>
                <a:lnTo>
                  <a:pt x="37" y="0"/>
                </a:lnTo>
                <a:lnTo>
                  <a:pt x="43" y="2"/>
                </a:lnTo>
                <a:lnTo>
                  <a:pt x="48" y="4"/>
                </a:lnTo>
                <a:lnTo>
                  <a:pt x="53" y="8"/>
                </a:lnTo>
                <a:lnTo>
                  <a:pt x="58" y="12"/>
                </a:lnTo>
                <a:lnTo>
                  <a:pt x="61" y="17"/>
                </a:lnTo>
                <a:lnTo>
                  <a:pt x="63" y="23"/>
                </a:lnTo>
                <a:lnTo>
                  <a:pt x="64" y="29"/>
                </a:lnTo>
                <a:lnTo>
                  <a:pt x="63" y="36"/>
                </a:lnTo>
                <a:lnTo>
                  <a:pt x="62" y="41"/>
                </a:lnTo>
                <a:lnTo>
                  <a:pt x="59" y="47"/>
                </a:lnTo>
                <a:lnTo>
                  <a:pt x="54" y="51"/>
                </a:lnTo>
                <a:lnTo>
                  <a:pt x="50" y="56"/>
                </a:lnTo>
                <a:lnTo>
                  <a:pt x="45" y="59"/>
                </a:lnTo>
                <a:lnTo>
                  <a:pt x="39" y="61"/>
                </a:lnTo>
                <a:lnTo>
                  <a:pt x="33" y="6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63" name="Freeform 6685"/>
          <p:cNvSpPr>
            <a:spLocks/>
          </p:cNvSpPr>
          <p:nvPr/>
        </p:nvSpPr>
        <p:spPr bwMode="auto">
          <a:xfrm>
            <a:off x="1403592" y="1895486"/>
            <a:ext cx="34981" cy="36730"/>
          </a:xfrm>
          <a:custGeom>
            <a:avLst/>
            <a:gdLst/>
            <a:ahLst/>
            <a:cxnLst>
              <a:cxn ang="0">
                <a:pos x="32" y="63"/>
              </a:cxn>
              <a:cxn ang="0">
                <a:pos x="26" y="62"/>
              </a:cxn>
              <a:cxn ang="0">
                <a:pos x="19" y="61"/>
              </a:cxn>
              <a:cxn ang="0">
                <a:pos x="14" y="58"/>
              </a:cxn>
              <a:cxn ang="0">
                <a:pos x="9" y="54"/>
              </a:cxn>
              <a:cxn ang="0">
                <a:pos x="5" y="50"/>
              </a:cxn>
              <a:cxn ang="0">
                <a:pos x="2" y="45"/>
              </a:cxn>
              <a:cxn ang="0">
                <a:pos x="0" y="39"/>
              </a:cxn>
              <a:cxn ang="0">
                <a:pos x="0" y="33"/>
              </a:cxn>
              <a:cxn ang="0">
                <a:pos x="0" y="27"/>
              </a:cxn>
              <a:cxn ang="0">
                <a:pos x="2" y="21"/>
              </a:cxn>
              <a:cxn ang="0">
                <a:pos x="4" y="16"/>
              </a:cxn>
              <a:cxn ang="0">
                <a:pos x="8" y="10"/>
              </a:cxn>
              <a:cxn ang="0">
                <a:pos x="12" y="6"/>
              </a:cxn>
              <a:cxn ang="0">
                <a:pos x="18" y="3"/>
              </a:cxn>
              <a:cxn ang="0">
                <a:pos x="24" y="1"/>
              </a:cxn>
              <a:cxn ang="0">
                <a:pos x="31" y="0"/>
              </a:cxn>
              <a:cxn ang="0">
                <a:pos x="37" y="1"/>
              </a:cxn>
              <a:cxn ang="0">
                <a:pos x="43" y="3"/>
              </a:cxn>
              <a:cxn ang="0">
                <a:pos x="48" y="5"/>
              </a:cxn>
              <a:cxn ang="0">
                <a:pos x="53" y="9"/>
              </a:cxn>
              <a:cxn ang="0">
                <a:pos x="56" y="14"/>
              </a:cxn>
              <a:cxn ang="0">
                <a:pos x="59" y="19"/>
              </a:cxn>
              <a:cxn ang="0">
                <a:pos x="61" y="25"/>
              </a:cxn>
              <a:cxn ang="0">
                <a:pos x="62" y="31"/>
              </a:cxn>
              <a:cxn ang="0">
                <a:pos x="62" y="37"/>
              </a:cxn>
              <a:cxn ang="0">
                <a:pos x="60" y="43"/>
              </a:cxn>
              <a:cxn ang="0">
                <a:pos x="57" y="49"/>
              </a:cxn>
              <a:cxn ang="0">
                <a:pos x="54" y="53"/>
              </a:cxn>
              <a:cxn ang="0">
                <a:pos x="49" y="57"/>
              </a:cxn>
              <a:cxn ang="0">
                <a:pos x="44" y="60"/>
              </a:cxn>
              <a:cxn ang="0">
                <a:pos x="38" y="62"/>
              </a:cxn>
              <a:cxn ang="0">
                <a:pos x="32" y="63"/>
              </a:cxn>
            </a:cxnLst>
            <a:rect l="0" t="0" r="r" b="b"/>
            <a:pathLst>
              <a:path w="62" h="63">
                <a:moveTo>
                  <a:pt x="32" y="63"/>
                </a:moveTo>
                <a:lnTo>
                  <a:pt x="26" y="62"/>
                </a:lnTo>
                <a:lnTo>
                  <a:pt x="19" y="61"/>
                </a:lnTo>
                <a:lnTo>
                  <a:pt x="14" y="58"/>
                </a:lnTo>
                <a:lnTo>
                  <a:pt x="9" y="54"/>
                </a:lnTo>
                <a:lnTo>
                  <a:pt x="5" y="50"/>
                </a:lnTo>
                <a:lnTo>
                  <a:pt x="2" y="45"/>
                </a:lnTo>
                <a:lnTo>
                  <a:pt x="0" y="39"/>
                </a:lnTo>
                <a:lnTo>
                  <a:pt x="0" y="33"/>
                </a:lnTo>
                <a:lnTo>
                  <a:pt x="0" y="27"/>
                </a:lnTo>
                <a:lnTo>
                  <a:pt x="2" y="21"/>
                </a:lnTo>
                <a:lnTo>
                  <a:pt x="4" y="16"/>
                </a:lnTo>
                <a:lnTo>
                  <a:pt x="8" y="10"/>
                </a:lnTo>
                <a:lnTo>
                  <a:pt x="12" y="6"/>
                </a:lnTo>
                <a:lnTo>
                  <a:pt x="18" y="3"/>
                </a:lnTo>
                <a:lnTo>
                  <a:pt x="24" y="1"/>
                </a:lnTo>
                <a:lnTo>
                  <a:pt x="31" y="0"/>
                </a:lnTo>
                <a:lnTo>
                  <a:pt x="37" y="1"/>
                </a:lnTo>
                <a:lnTo>
                  <a:pt x="43" y="3"/>
                </a:lnTo>
                <a:lnTo>
                  <a:pt x="48" y="5"/>
                </a:lnTo>
                <a:lnTo>
                  <a:pt x="53" y="9"/>
                </a:lnTo>
                <a:lnTo>
                  <a:pt x="56" y="14"/>
                </a:lnTo>
                <a:lnTo>
                  <a:pt x="59" y="19"/>
                </a:lnTo>
                <a:lnTo>
                  <a:pt x="61" y="25"/>
                </a:lnTo>
                <a:lnTo>
                  <a:pt x="62" y="31"/>
                </a:lnTo>
                <a:lnTo>
                  <a:pt x="62" y="37"/>
                </a:lnTo>
                <a:lnTo>
                  <a:pt x="60" y="43"/>
                </a:lnTo>
                <a:lnTo>
                  <a:pt x="57" y="49"/>
                </a:lnTo>
                <a:lnTo>
                  <a:pt x="54" y="53"/>
                </a:lnTo>
                <a:lnTo>
                  <a:pt x="49" y="57"/>
                </a:lnTo>
                <a:lnTo>
                  <a:pt x="44" y="60"/>
                </a:lnTo>
                <a:lnTo>
                  <a:pt x="38" y="62"/>
                </a:lnTo>
                <a:lnTo>
                  <a:pt x="32" y="63"/>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68" name="Freeform 6690"/>
          <p:cNvSpPr>
            <a:spLocks/>
          </p:cNvSpPr>
          <p:nvPr/>
        </p:nvSpPr>
        <p:spPr bwMode="auto">
          <a:xfrm>
            <a:off x="8084986" y="1886741"/>
            <a:ext cx="47225" cy="48974"/>
          </a:xfrm>
          <a:custGeom>
            <a:avLst/>
            <a:gdLst/>
            <a:ahLst/>
            <a:cxnLst>
              <a:cxn ang="0">
                <a:pos x="82" y="42"/>
              </a:cxn>
              <a:cxn ang="0">
                <a:pos x="81" y="50"/>
              </a:cxn>
              <a:cxn ang="0">
                <a:pos x="79" y="57"/>
              </a:cxn>
              <a:cxn ang="0">
                <a:pos x="75" y="64"/>
              </a:cxn>
              <a:cxn ang="0">
                <a:pos x="70" y="70"/>
              </a:cxn>
              <a:cxn ang="0">
                <a:pos x="64" y="75"/>
              </a:cxn>
              <a:cxn ang="0">
                <a:pos x="57" y="79"/>
              </a:cxn>
              <a:cxn ang="0">
                <a:pos x="50" y="82"/>
              </a:cxn>
              <a:cxn ang="0">
                <a:pos x="42" y="83"/>
              </a:cxn>
              <a:cxn ang="0">
                <a:pos x="34"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4" y="1"/>
              </a:cxn>
              <a:cxn ang="0">
                <a:pos x="42" y="0"/>
              </a:cxn>
              <a:cxn ang="0">
                <a:pos x="50" y="1"/>
              </a:cxn>
              <a:cxn ang="0">
                <a:pos x="57"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7" y="79"/>
                </a:lnTo>
                <a:lnTo>
                  <a:pt x="50" y="82"/>
                </a:lnTo>
                <a:lnTo>
                  <a:pt x="42" y="83"/>
                </a:lnTo>
                <a:lnTo>
                  <a:pt x="34"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4" y="1"/>
                </a:lnTo>
                <a:lnTo>
                  <a:pt x="42" y="0"/>
                </a:lnTo>
                <a:lnTo>
                  <a:pt x="50" y="1"/>
                </a:lnTo>
                <a:lnTo>
                  <a:pt x="57"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69" name="Freeform 6691"/>
          <p:cNvSpPr>
            <a:spLocks/>
          </p:cNvSpPr>
          <p:nvPr/>
        </p:nvSpPr>
        <p:spPr bwMode="auto">
          <a:xfrm>
            <a:off x="8175937" y="1886741"/>
            <a:ext cx="48974" cy="48974"/>
          </a:xfrm>
          <a:custGeom>
            <a:avLst/>
            <a:gdLst/>
            <a:ahLst/>
            <a:cxnLst>
              <a:cxn ang="0">
                <a:pos x="82" y="42"/>
              </a:cxn>
              <a:cxn ang="0">
                <a:pos x="81" y="50"/>
              </a:cxn>
              <a:cxn ang="0">
                <a:pos x="78" y="57"/>
              </a:cxn>
              <a:cxn ang="0">
                <a:pos x="75" y="64"/>
              </a:cxn>
              <a:cxn ang="0">
                <a:pos x="70" y="70"/>
              </a:cxn>
              <a:cxn ang="0">
                <a:pos x="64" y="75"/>
              </a:cxn>
              <a:cxn ang="0">
                <a:pos x="57" y="79"/>
              </a:cxn>
              <a:cxn ang="0">
                <a:pos x="49" y="82"/>
              </a:cxn>
              <a:cxn ang="0">
                <a:pos x="41" y="83"/>
              </a:cxn>
              <a:cxn ang="0">
                <a:pos x="32" y="82"/>
              </a:cxn>
              <a:cxn ang="0">
                <a:pos x="24" y="79"/>
              </a:cxn>
              <a:cxn ang="0">
                <a:pos x="17" y="75"/>
              </a:cxn>
              <a:cxn ang="0">
                <a:pos x="11" y="70"/>
              </a:cxn>
              <a:cxn ang="0">
                <a:pos x="7" y="64"/>
              </a:cxn>
              <a:cxn ang="0">
                <a:pos x="3" y="57"/>
              </a:cxn>
              <a:cxn ang="0">
                <a:pos x="0" y="50"/>
              </a:cxn>
              <a:cxn ang="0">
                <a:pos x="0" y="42"/>
              </a:cxn>
              <a:cxn ang="0">
                <a:pos x="0" y="34"/>
              </a:cxn>
              <a:cxn ang="0">
                <a:pos x="3" y="25"/>
              </a:cxn>
              <a:cxn ang="0">
                <a:pos x="7" y="18"/>
              </a:cxn>
              <a:cxn ang="0">
                <a:pos x="11" y="12"/>
              </a:cxn>
              <a:cxn ang="0">
                <a:pos x="17" y="7"/>
              </a:cxn>
              <a:cxn ang="0">
                <a:pos x="24" y="4"/>
              </a:cxn>
              <a:cxn ang="0">
                <a:pos x="32" y="1"/>
              </a:cxn>
              <a:cxn ang="0">
                <a:pos x="41" y="0"/>
              </a:cxn>
              <a:cxn ang="0">
                <a:pos x="49" y="1"/>
              </a:cxn>
              <a:cxn ang="0">
                <a:pos x="57" y="4"/>
              </a:cxn>
              <a:cxn ang="0">
                <a:pos x="64" y="7"/>
              </a:cxn>
              <a:cxn ang="0">
                <a:pos x="70" y="12"/>
              </a:cxn>
              <a:cxn ang="0">
                <a:pos x="75" y="18"/>
              </a:cxn>
              <a:cxn ang="0">
                <a:pos x="78" y="25"/>
              </a:cxn>
              <a:cxn ang="0">
                <a:pos x="81" y="34"/>
              </a:cxn>
              <a:cxn ang="0">
                <a:pos x="82" y="42"/>
              </a:cxn>
            </a:cxnLst>
            <a:rect l="0" t="0" r="r" b="b"/>
            <a:pathLst>
              <a:path w="82" h="83">
                <a:moveTo>
                  <a:pt x="82" y="42"/>
                </a:moveTo>
                <a:lnTo>
                  <a:pt x="81" y="50"/>
                </a:lnTo>
                <a:lnTo>
                  <a:pt x="78" y="57"/>
                </a:lnTo>
                <a:lnTo>
                  <a:pt x="75" y="64"/>
                </a:lnTo>
                <a:lnTo>
                  <a:pt x="70" y="70"/>
                </a:lnTo>
                <a:lnTo>
                  <a:pt x="64" y="75"/>
                </a:lnTo>
                <a:lnTo>
                  <a:pt x="57" y="79"/>
                </a:lnTo>
                <a:lnTo>
                  <a:pt x="49" y="82"/>
                </a:lnTo>
                <a:lnTo>
                  <a:pt x="41" y="83"/>
                </a:lnTo>
                <a:lnTo>
                  <a:pt x="32" y="82"/>
                </a:lnTo>
                <a:lnTo>
                  <a:pt x="24" y="79"/>
                </a:lnTo>
                <a:lnTo>
                  <a:pt x="17" y="75"/>
                </a:lnTo>
                <a:lnTo>
                  <a:pt x="11" y="70"/>
                </a:lnTo>
                <a:lnTo>
                  <a:pt x="7" y="64"/>
                </a:lnTo>
                <a:lnTo>
                  <a:pt x="3" y="57"/>
                </a:lnTo>
                <a:lnTo>
                  <a:pt x="0" y="50"/>
                </a:lnTo>
                <a:lnTo>
                  <a:pt x="0" y="42"/>
                </a:lnTo>
                <a:lnTo>
                  <a:pt x="0" y="34"/>
                </a:lnTo>
                <a:lnTo>
                  <a:pt x="3" y="25"/>
                </a:lnTo>
                <a:lnTo>
                  <a:pt x="7" y="18"/>
                </a:lnTo>
                <a:lnTo>
                  <a:pt x="11" y="12"/>
                </a:lnTo>
                <a:lnTo>
                  <a:pt x="17" y="7"/>
                </a:lnTo>
                <a:lnTo>
                  <a:pt x="24" y="4"/>
                </a:lnTo>
                <a:lnTo>
                  <a:pt x="32" y="1"/>
                </a:lnTo>
                <a:lnTo>
                  <a:pt x="41" y="0"/>
                </a:lnTo>
                <a:lnTo>
                  <a:pt x="49" y="1"/>
                </a:lnTo>
                <a:lnTo>
                  <a:pt x="57" y="4"/>
                </a:lnTo>
                <a:lnTo>
                  <a:pt x="64" y="7"/>
                </a:lnTo>
                <a:lnTo>
                  <a:pt x="70" y="12"/>
                </a:lnTo>
                <a:lnTo>
                  <a:pt x="75" y="18"/>
                </a:lnTo>
                <a:lnTo>
                  <a:pt x="78"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0" name="Freeform 6692"/>
          <p:cNvSpPr>
            <a:spLocks/>
          </p:cNvSpPr>
          <p:nvPr/>
        </p:nvSpPr>
        <p:spPr bwMode="auto">
          <a:xfrm>
            <a:off x="8268637" y="1886741"/>
            <a:ext cx="47225" cy="48974"/>
          </a:xfrm>
          <a:custGeom>
            <a:avLst/>
            <a:gdLst/>
            <a:ahLst/>
            <a:cxnLst>
              <a:cxn ang="0">
                <a:pos x="82" y="42"/>
              </a:cxn>
              <a:cxn ang="0">
                <a:pos x="81" y="50"/>
              </a:cxn>
              <a:cxn ang="0">
                <a:pos x="79" y="57"/>
              </a:cxn>
              <a:cxn ang="0">
                <a:pos x="75" y="64"/>
              </a:cxn>
              <a:cxn ang="0">
                <a:pos x="70" y="70"/>
              </a:cxn>
              <a:cxn ang="0">
                <a:pos x="64" y="75"/>
              </a:cxn>
              <a:cxn ang="0">
                <a:pos x="57" y="79"/>
              </a:cxn>
              <a:cxn ang="0">
                <a:pos x="50" y="82"/>
              </a:cxn>
              <a:cxn ang="0">
                <a:pos x="42" y="83"/>
              </a:cxn>
              <a:cxn ang="0">
                <a:pos x="32"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2" y="1"/>
              </a:cxn>
              <a:cxn ang="0">
                <a:pos x="42" y="0"/>
              </a:cxn>
              <a:cxn ang="0">
                <a:pos x="50" y="1"/>
              </a:cxn>
              <a:cxn ang="0">
                <a:pos x="57"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7" y="79"/>
                </a:lnTo>
                <a:lnTo>
                  <a:pt x="50" y="82"/>
                </a:lnTo>
                <a:lnTo>
                  <a:pt x="42" y="83"/>
                </a:lnTo>
                <a:lnTo>
                  <a:pt x="32"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2" y="1"/>
                </a:lnTo>
                <a:lnTo>
                  <a:pt x="42" y="0"/>
                </a:lnTo>
                <a:lnTo>
                  <a:pt x="50" y="1"/>
                </a:lnTo>
                <a:lnTo>
                  <a:pt x="57"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1" name="Freeform 6693"/>
          <p:cNvSpPr>
            <a:spLocks/>
          </p:cNvSpPr>
          <p:nvPr/>
        </p:nvSpPr>
        <p:spPr bwMode="auto">
          <a:xfrm>
            <a:off x="8359587" y="1886741"/>
            <a:ext cx="48974" cy="48974"/>
          </a:xfrm>
          <a:custGeom>
            <a:avLst/>
            <a:gdLst/>
            <a:ahLst/>
            <a:cxnLst>
              <a:cxn ang="0">
                <a:pos x="83" y="42"/>
              </a:cxn>
              <a:cxn ang="0">
                <a:pos x="82" y="50"/>
              </a:cxn>
              <a:cxn ang="0">
                <a:pos x="79" y="57"/>
              </a:cxn>
              <a:cxn ang="0">
                <a:pos x="76" y="64"/>
              </a:cxn>
              <a:cxn ang="0">
                <a:pos x="71" y="70"/>
              </a:cxn>
              <a:cxn ang="0">
                <a:pos x="65" y="75"/>
              </a:cxn>
              <a:cxn ang="0">
                <a:pos x="58" y="79"/>
              </a:cxn>
              <a:cxn ang="0">
                <a:pos x="50" y="82"/>
              </a:cxn>
              <a:cxn ang="0">
                <a:pos x="41" y="83"/>
              </a:cxn>
              <a:cxn ang="0">
                <a:pos x="33" y="82"/>
              </a:cxn>
              <a:cxn ang="0">
                <a:pos x="25" y="79"/>
              </a:cxn>
              <a:cxn ang="0">
                <a:pos x="18" y="75"/>
              </a:cxn>
              <a:cxn ang="0">
                <a:pos x="12" y="70"/>
              </a:cxn>
              <a:cxn ang="0">
                <a:pos x="7" y="64"/>
              </a:cxn>
              <a:cxn ang="0">
                <a:pos x="4" y="57"/>
              </a:cxn>
              <a:cxn ang="0">
                <a:pos x="1" y="50"/>
              </a:cxn>
              <a:cxn ang="0">
                <a:pos x="0" y="42"/>
              </a:cxn>
              <a:cxn ang="0">
                <a:pos x="1" y="34"/>
              </a:cxn>
              <a:cxn ang="0">
                <a:pos x="4" y="25"/>
              </a:cxn>
              <a:cxn ang="0">
                <a:pos x="7" y="18"/>
              </a:cxn>
              <a:cxn ang="0">
                <a:pos x="12" y="12"/>
              </a:cxn>
              <a:cxn ang="0">
                <a:pos x="18" y="7"/>
              </a:cxn>
              <a:cxn ang="0">
                <a:pos x="25" y="4"/>
              </a:cxn>
              <a:cxn ang="0">
                <a:pos x="33" y="1"/>
              </a:cxn>
              <a:cxn ang="0">
                <a:pos x="41" y="0"/>
              </a:cxn>
              <a:cxn ang="0">
                <a:pos x="50" y="1"/>
              </a:cxn>
              <a:cxn ang="0">
                <a:pos x="58" y="4"/>
              </a:cxn>
              <a:cxn ang="0">
                <a:pos x="65" y="7"/>
              </a:cxn>
              <a:cxn ang="0">
                <a:pos x="71" y="12"/>
              </a:cxn>
              <a:cxn ang="0">
                <a:pos x="76" y="18"/>
              </a:cxn>
              <a:cxn ang="0">
                <a:pos x="79" y="25"/>
              </a:cxn>
              <a:cxn ang="0">
                <a:pos x="82" y="34"/>
              </a:cxn>
              <a:cxn ang="0">
                <a:pos x="83" y="42"/>
              </a:cxn>
            </a:cxnLst>
            <a:rect l="0" t="0" r="r" b="b"/>
            <a:pathLst>
              <a:path w="83" h="83">
                <a:moveTo>
                  <a:pt x="83" y="42"/>
                </a:moveTo>
                <a:lnTo>
                  <a:pt x="82" y="50"/>
                </a:lnTo>
                <a:lnTo>
                  <a:pt x="79" y="57"/>
                </a:lnTo>
                <a:lnTo>
                  <a:pt x="76" y="64"/>
                </a:lnTo>
                <a:lnTo>
                  <a:pt x="71" y="70"/>
                </a:lnTo>
                <a:lnTo>
                  <a:pt x="65" y="75"/>
                </a:lnTo>
                <a:lnTo>
                  <a:pt x="58" y="79"/>
                </a:lnTo>
                <a:lnTo>
                  <a:pt x="50" y="82"/>
                </a:lnTo>
                <a:lnTo>
                  <a:pt x="41" y="83"/>
                </a:lnTo>
                <a:lnTo>
                  <a:pt x="33" y="82"/>
                </a:lnTo>
                <a:lnTo>
                  <a:pt x="25" y="79"/>
                </a:lnTo>
                <a:lnTo>
                  <a:pt x="18" y="75"/>
                </a:lnTo>
                <a:lnTo>
                  <a:pt x="12" y="70"/>
                </a:lnTo>
                <a:lnTo>
                  <a:pt x="7" y="64"/>
                </a:lnTo>
                <a:lnTo>
                  <a:pt x="4" y="57"/>
                </a:lnTo>
                <a:lnTo>
                  <a:pt x="1" y="50"/>
                </a:lnTo>
                <a:lnTo>
                  <a:pt x="0" y="42"/>
                </a:lnTo>
                <a:lnTo>
                  <a:pt x="1" y="34"/>
                </a:lnTo>
                <a:lnTo>
                  <a:pt x="4" y="25"/>
                </a:lnTo>
                <a:lnTo>
                  <a:pt x="7" y="18"/>
                </a:lnTo>
                <a:lnTo>
                  <a:pt x="12" y="12"/>
                </a:lnTo>
                <a:lnTo>
                  <a:pt x="18" y="7"/>
                </a:lnTo>
                <a:lnTo>
                  <a:pt x="25" y="4"/>
                </a:lnTo>
                <a:lnTo>
                  <a:pt x="33" y="1"/>
                </a:lnTo>
                <a:lnTo>
                  <a:pt x="41" y="0"/>
                </a:lnTo>
                <a:lnTo>
                  <a:pt x="50" y="1"/>
                </a:lnTo>
                <a:lnTo>
                  <a:pt x="58" y="4"/>
                </a:lnTo>
                <a:lnTo>
                  <a:pt x="65" y="7"/>
                </a:lnTo>
                <a:lnTo>
                  <a:pt x="71" y="12"/>
                </a:lnTo>
                <a:lnTo>
                  <a:pt x="76" y="18"/>
                </a:lnTo>
                <a:lnTo>
                  <a:pt x="79"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2" name="Freeform 6694"/>
          <p:cNvSpPr>
            <a:spLocks/>
          </p:cNvSpPr>
          <p:nvPr/>
        </p:nvSpPr>
        <p:spPr bwMode="auto">
          <a:xfrm>
            <a:off x="8452287" y="1886741"/>
            <a:ext cx="47225" cy="48974"/>
          </a:xfrm>
          <a:custGeom>
            <a:avLst/>
            <a:gdLst/>
            <a:ahLst/>
            <a:cxnLst>
              <a:cxn ang="0">
                <a:pos x="82" y="42"/>
              </a:cxn>
              <a:cxn ang="0">
                <a:pos x="81" y="50"/>
              </a:cxn>
              <a:cxn ang="0">
                <a:pos x="79" y="57"/>
              </a:cxn>
              <a:cxn ang="0">
                <a:pos x="75" y="64"/>
              </a:cxn>
              <a:cxn ang="0">
                <a:pos x="70" y="70"/>
              </a:cxn>
              <a:cxn ang="0">
                <a:pos x="64" y="75"/>
              </a:cxn>
              <a:cxn ang="0">
                <a:pos x="57" y="79"/>
              </a:cxn>
              <a:cxn ang="0">
                <a:pos x="50" y="82"/>
              </a:cxn>
              <a:cxn ang="0">
                <a:pos x="40" y="83"/>
              </a:cxn>
              <a:cxn ang="0">
                <a:pos x="32"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2" y="1"/>
              </a:cxn>
              <a:cxn ang="0">
                <a:pos x="40" y="0"/>
              </a:cxn>
              <a:cxn ang="0">
                <a:pos x="50" y="1"/>
              </a:cxn>
              <a:cxn ang="0">
                <a:pos x="57"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7" y="79"/>
                </a:lnTo>
                <a:lnTo>
                  <a:pt x="50" y="82"/>
                </a:lnTo>
                <a:lnTo>
                  <a:pt x="40" y="83"/>
                </a:lnTo>
                <a:lnTo>
                  <a:pt x="32"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2" y="1"/>
                </a:lnTo>
                <a:lnTo>
                  <a:pt x="40" y="0"/>
                </a:lnTo>
                <a:lnTo>
                  <a:pt x="50" y="1"/>
                </a:lnTo>
                <a:lnTo>
                  <a:pt x="57"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3" name="Freeform 6695"/>
          <p:cNvSpPr>
            <a:spLocks/>
          </p:cNvSpPr>
          <p:nvPr/>
        </p:nvSpPr>
        <p:spPr bwMode="auto">
          <a:xfrm>
            <a:off x="8543238" y="1886741"/>
            <a:ext cx="47225" cy="48974"/>
          </a:xfrm>
          <a:custGeom>
            <a:avLst/>
            <a:gdLst/>
            <a:ahLst/>
            <a:cxnLst>
              <a:cxn ang="0">
                <a:pos x="82" y="42"/>
              </a:cxn>
              <a:cxn ang="0">
                <a:pos x="82" y="50"/>
              </a:cxn>
              <a:cxn ang="0">
                <a:pos x="79" y="57"/>
              </a:cxn>
              <a:cxn ang="0">
                <a:pos x="75" y="64"/>
              </a:cxn>
              <a:cxn ang="0">
                <a:pos x="71" y="70"/>
              </a:cxn>
              <a:cxn ang="0">
                <a:pos x="65" y="75"/>
              </a:cxn>
              <a:cxn ang="0">
                <a:pos x="58" y="79"/>
              </a:cxn>
              <a:cxn ang="0">
                <a:pos x="49" y="82"/>
              </a:cxn>
              <a:cxn ang="0">
                <a:pos x="41" y="83"/>
              </a:cxn>
              <a:cxn ang="0">
                <a:pos x="33" y="82"/>
              </a:cxn>
              <a:cxn ang="0">
                <a:pos x="25" y="79"/>
              </a:cxn>
              <a:cxn ang="0">
                <a:pos x="18" y="75"/>
              </a:cxn>
              <a:cxn ang="0">
                <a:pos x="12" y="70"/>
              </a:cxn>
              <a:cxn ang="0">
                <a:pos x="7" y="64"/>
              </a:cxn>
              <a:cxn ang="0">
                <a:pos x="4" y="57"/>
              </a:cxn>
              <a:cxn ang="0">
                <a:pos x="1" y="50"/>
              </a:cxn>
              <a:cxn ang="0">
                <a:pos x="0" y="42"/>
              </a:cxn>
              <a:cxn ang="0">
                <a:pos x="1" y="34"/>
              </a:cxn>
              <a:cxn ang="0">
                <a:pos x="4" y="25"/>
              </a:cxn>
              <a:cxn ang="0">
                <a:pos x="7" y="18"/>
              </a:cxn>
              <a:cxn ang="0">
                <a:pos x="12" y="12"/>
              </a:cxn>
              <a:cxn ang="0">
                <a:pos x="18" y="7"/>
              </a:cxn>
              <a:cxn ang="0">
                <a:pos x="25" y="4"/>
              </a:cxn>
              <a:cxn ang="0">
                <a:pos x="33" y="1"/>
              </a:cxn>
              <a:cxn ang="0">
                <a:pos x="41" y="0"/>
              </a:cxn>
              <a:cxn ang="0">
                <a:pos x="49" y="1"/>
              </a:cxn>
              <a:cxn ang="0">
                <a:pos x="58" y="4"/>
              </a:cxn>
              <a:cxn ang="0">
                <a:pos x="65" y="7"/>
              </a:cxn>
              <a:cxn ang="0">
                <a:pos x="71" y="12"/>
              </a:cxn>
              <a:cxn ang="0">
                <a:pos x="75" y="18"/>
              </a:cxn>
              <a:cxn ang="0">
                <a:pos x="79" y="25"/>
              </a:cxn>
              <a:cxn ang="0">
                <a:pos x="82" y="34"/>
              </a:cxn>
              <a:cxn ang="0">
                <a:pos x="82" y="42"/>
              </a:cxn>
            </a:cxnLst>
            <a:rect l="0" t="0" r="r" b="b"/>
            <a:pathLst>
              <a:path w="82" h="83">
                <a:moveTo>
                  <a:pt x="82" y="42"/>
                </a:moveTo>
                <a:lnTo>
                  <a:pt x="82" y="50"/>
                </a:lnTo>
                <a:lnTo>
                  <a:pt x="79" y="57"/>
                </a:lnTo>
                <a:lnTo>
                  <a:pt x="75" y="64"/>
                </a:lnTo>
                <a:lnTo>
                  <a:pt x="71" y="70"/>
                </a:lnTo>
                <a:lnTo>
                  <a:pt x="65" y="75"/>
                </a:lnTo>
                <a:lnTo>
                  <a:pt x="58" y="79"/>
                </a:lnTo>
                <a:lnTo>
                  <a:pt x="49" y="82"/>
                </a:lnTo>
                <a:lnTo>
                  <a:pt x="41" y="83"/>
                </a:lnTo>
                <a:lnTo>
                  <a:pt x="33" y="82"/>
                </a:lnTo>
                <a:lnTo>
                  <a:pt x="25" y="79"/>
                </a:lnTo>
                <a:lnTo>
                  <a:pt x="18" y="75"/>
                </a:lnTo>
                <a:lnTo>
                  <a:pt x="12" y="70"/>
                </a:lnTo>
                <a:lnTo>
                  <a:pt x="7" y="64"/>
                </a:lnTo>
                <a:lnTo>
                  <a:pt x="4" y="57"/>
                </a:lnTo>
                <a:lnTo>
                  <a:pt x="1" y="50"/>
                </a:lnTo>
                <a:lnTo>
                  <a:pt x="0" y="42"/>
                </a:lnTo>
                <a:lnTo>
                  <a:pt x="1" y="34"/>
                </a:lnTo>
                <a:lnTo>
                  <a:pt x="4" y="25"/>
                </a:lnTo>
                <a:lnTo>
                  <a:pt x="7" y="18"/>
                </a:lnTo>
                <a:lnTo>
                  <a:pt x="12" y="12"/>
                </a:lnTo>
                <a:lnTo>
                  <a:pt x="18" y="7"/>
                </a:lnTo>
                <a:lnTo>
                  <a:pt x="25" y="4"/>
                </a:lnTo>
                <a:lnTo>
                  <a:pt x="33" y="1"/>
                </a:lnTo>
                <a:lnTo>
                  <a:pt x="41" y="0"/>
                </a:lnTo>
                <a:lnTo>
                  <a:pt x="49" y="1"/>
                </a:lnTo>
                <a:lnTo>
                  <a:pt x="58" y="4"/>
                </a:lnTo>
                <a:lnTo>
                  <a:pt x="65" y="7"/>
                </a:lnTo>
                <a:lnTo>
                  <a:pt x="71" y="12"/>
                </a:lnTo>
                <a:lnTo>
                  <a:pt x="75" y="18"/>
                </a:lnTo>
                <a:lnTo>
                  <a:pt x="79" y="25"/>
                </a:lnTo>
                <a:lnTo>
                  <a:pt x="82"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4" name="Freeform 6696"/>
          <p:cNvSpPr>
            <a:spLocks/>
          </p:cNvSpPr>
          <p:nvPr/>
        </p:nvSpPr>
        <p:spPr bwMode="auto">
          <a:xfrm>
            <a:off x="8634189" y="1886741"/>
            <a:ext cx="48974" cy="48974"/>
          </a:xfrm>
          <a:custGeom>
            <a:avLst/>
            <a:gdLst/>
            <a:ahLst/>
            <a:cxnLst>
              <a:cxn ang="0">
                <a:pos x="83" y="42"/>
              </a:cxn>
              <a:cxn ang="0">
                <a:pos x="82" y="50"/>
              </a:cxn>
              <a:cxn ang="0">
                <a:pos x="80" y="57"/>
              </a:cxn>
              <a:cxn ang="0">
                <a:pos x="76" y="64"/>
              </a:cxn>
              <a:cxn ang="0">
                <a:pos x="71" y="70"/>
              </a:cxn>
              <a:cxn ang="0">
                <a:pos x="65" y="75"/>
              </a:cxn>
              <a:cxn ang="0">
                <a:pos x="58" y="79"/>
              </a:cxn>
              <a:cxn ang="0">
                <a:pos x="49" y="82"/>
              </a:cxn>
              <a:cxn ang="0">
                <a:pos x="41" y="83"/>
              </a:cxn>
              <a:cxn ang="0">
                <a:pos x="33" y="82"/>
              </a:cxn>
              <a:cxn ang="0">
                <a:pos x="26" y="79"/>
              </a:cxn>
              <a:cxn ang="0">
                <a:pos x="19" y="75"/>
              </a:cxn>
              <a:cxn ang="0">
                <a:pos x="13" y="70"/>
              </a:cxn>
              <a:cxn ang="0">
                <a:pos x="8" y="64"/>
              </a:cxn>
              <a:cxn ang="0">
                <a:pos x="4" y="57"/>
              </a:cxn>
              <a:cxn ang="0">
                <a:pos x="2" y="50"/>
              </a:cxn>
              <a:cxn ang="0">
                <a:pos x="0" y="42"/>
              </a:cxn>
              <a:cxn ang="0">
                <a:pos x="2" y="34"/>
              </a:cxn>
              <a:cxn ang="0">
                <a:pos x="4" y="25"/>
              </a:cxn>
              <a:cxn ang="0">
                <a:pos x="8" y="18"/>
              </a:cxn>
              <a:cxn ang="0">
                <a:pos x="13" y="12"/>
              </a:cxn>
              <a:cxn ang="0">
                <a:pos x="19" y="7"/>
              </a:cxn>
              <a:cxn ang="0">
                <a:pos x="26" y="4"/>
              </a:cxn>
              <a:cxn ang="0">
                <a:pos x="33" y="1"/>
              </a:cxn>
              <a:cxn ang="0">
                <a:pos x="41" y="0"/>
              </a:cxn>
              <a:cxn ang="0">
                <a:pos x="49" y="1"/>
              </a:cxn>
              <a:cxn ang="0">
                <a:pos x="58" y="4"/>
              </a:cxn>
              <a:cxn ang="0">
                <a:pos x="65" y="7"/>
              </a:cxn>
              <a:cxn ang="0">
                <a:pos x="71" y="12"/>
              </a:cxn>
              <a:cxn ang="0">
                <a:pos x="76" y="18"/>
              </a:cxn>
              <a:cxn ang="0">
                <a:pos x="80" y="25"/>
              </a:cxn>
              <a:cxn ang="0">
                <a:pos x="82" y="34"/>
              </a:cxn>
              <a:cxn ang="0">
                <a:pos x="83" y="42"/>
              </a:cxn>
            </a:cxnLst>
            <a:rect l="0" t="0" r="r" b="b"/>
            <a:pathLst>
              <a:path w="83" h="83">
                <a:moveTo>
                  <a:pt x="83" y="42"/>
                </a:moveTo>
                <a:lnTo>
                  <a:pt x="82" y="50"/>
                </a:lnTo>
                <a:lnTo>
                  <a:pt x="80" y="57"/>
                </a:lnTo>
                <a:lnTo>
                  <a:pt x="76" y="64"/>
                </a:lnTo>
                <a:lnTo>
                  <a:pt x="71" y="70"/>
                </a:lnTo>
                <a:lnTo>
                  <a:pt x="65" y="75"/>
                </a:lnTo>
                <a:lnTo>
                  <a:pt x="58" y="79"/>
                </a:lnTo>
                <a:lnTo>
                  <a:pt x="49" y="82"/>
                </a:lnTo>
                <a:lnTo>
                  <a:pt x="41" y="83"/>
                </a:lnTo>
                <a:lnTo>
                  <a:pt x="33" y="82"/>
                </a:lnTo>
                <a:lnTo>
                  <a:pt x="26" y="79"/>
                </a:lnTo>
                <a:lnTo>
                  <a:pt x="19" y="75"/>
                </a:lnTo>
                <a:lnTo>
                  <a:pt x="13" y="70"/>
                </a:lnTo>
                <a:lnTo>
                  <a:pt x="8" y="64"/>
                </a:lnTo>
                <a:lnTo>
                  <a:pt x="4" y="57"/>
                </a:lnTo>
                <a:lnTo>
                  <a:pt x="2" y="50"/>
                </a:lnTo>
                <a:lnTo>
                  <a:pt x="0" y="42"/>
                </a:lnTo>
                <a:lnTo>
                  <a:pt x="2" y="34"/>
                </a:lnTo>
                <a:lnTo>
                  <a:pt x="4" y="25"/>
                </a:lnTo>
                <a:lnTo>
                  <a:pt x="8" y="18"/>
                </a:lnTo>
                <a:lnTo>
                  <a:pt x="13" y="12"/>
                </a:lnTo>
                <a:lnTo>
                  <a:pt x="19" y="7"/>
                </a:lnTo>
                <a:lnTo>
                  <a:pt x="26" y="4"/>
                </a:lnTo>
                <a:lnTo>
                  <a:pt x="33" y="1"/>
                </a:lnTo>
                <a:lnTo>
                  <a:pt x="41" y="0"/>
                </a:lnTo>
                <a:lnTo>
                  <a:pt x="49" y="1"/>
                </a:lnTo>
                <a:lnTo>
                  <a:pt x="58" y="4"/>
                </a:lnTo>
                <a:lnTo>
                  <a:pt x="65" y="7"/>
                </a:lnTo>
                <a:lnTo>
                  <a:pt x="71" y="12"/>
                </a:lnTo>
                <a:lnTo>
                  <a:pt x="76" y="18"/>
                </a:lnTo>
                <a:lnTo>
                  <a:pt x="80"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5" name="Freeform 6697"/>
          <p:cNvSpPr>
            <a:spLocks/>
          </p:cNvSpPr>
          <p:nvPr/>
        </p:nvSpPr>
        <p:spPr bwMode="auto">
          <a:xfrm>
            <a:off x="8726889" y="1886741"/>
            <a:ext cx="47225" cy="48974"/>
          </a:xfrm>
          <a:custGeom>
            <a:avLst/>
            <a:gdLst/>
            <a:ahLst/>
            <a:cxnLst>
              <a:cxn ang="0">
                <a:pos x="83" y="42"/>
              </a:cxn>
              <a:cxn ang="0">
                <a:pos x="82" y="50"/>
              </a:cxn>
              <a:cxn ang="0">
                <a:pos x="80" y="57"/>
              </a:cxn>
              <a:cxn ang="0">
                <a:pos x="76" y="64"/>
              </a:cxn>
              <a:cxn ang="0">
                <a:pos x="71" y="70"/>
              </a:cxn>
              <a:cxn ang="0">
                <a:pos x="65" y="75"/>
              </a:cxn>
              <a:cxn ang="0">
                <a:pos x="58" y="79"/>
              </a:cxn>
              <a:cxn ang="0">
                <a:pos x="50" y="82"/>
              </a:cxn>
              <a:cxn ang="0">
                <a:pos x="42" y="83"/>
              </a:cxn>
              <a:cxn ang="0">
                <a:pos x="34" y="82"/>
              </a:cxn>
              <a:cxn ang="0">
                <a:pos x="26" y="79"/>
              </a:cxn>
              <a:cxn ang="0">
                <a:pos x="19" y="75"/>
              </a:cxn>
              <a:cxn ang="0">
                <a:pos x="13" y="70"/>
              </a:cxn>
              <a:cxn ang="0">
                <a:pos x="8" y="64"/>
              </a:cxn>
              <a:cxn ang="0">
                <a:pos x="3" y="57"/>
              </a:cxn>
              <a:cxn ang="0">
                <a:pos x="1" y="50"/>
              </a:cxn>
              <a:cxn ang="0">
                <a:pos x="0" y="42"/>
              </a:cxn>
              <a:cxn ang="0">
                <a:pos x="1" y="34"/>
              </a:cxn>
              <a:cxn ang="0">
                <a:pos x="3" y="25"/>
              </a:cxn>
              <a:cxn ang="0">
                <a:pos x="8" y="18"/>
              </a:cxn>
              <a:cxn ang="0">
                <a:pos x="13" y="12"/>
              </a:cxn>
              <a:cxn ang="0">
                <a:pos x="19" y="7"/>
              </a:cxn>
              <a:cxn ang="0">
                <a:pos x="26" y="4"/>
              </a:cxn>
              <a:cxn ang="0">
                <a:pos x="34" y="1"/>
              </a:cxn>
              <a:cxn ang="0">
                <a:pos x="42" y="0"/>
              </a:cxn>
              <a:cxn ang="0">
                <a:pos x="50" y="1"/>
              </a:cxn>
              <a:cxn ang="0">
                <a:pos x="58" y="4"/>
              </a:cxn>
              <a:cxn ang="0">
                <a:pos x="65" y="7"/>
              </a:cxn>
              <a:cxn ang="0">
                <a:pos x="71" y="12"/>
              </a:cxn>
              <a:cxn ang="0">
                <a:pos x="76" y="18"/>
              </a:cxn>
              <a:cxn ang="0">
                <a:pos x="80" y="25"/>
              </a:cxn>
              <a:cxn ang="0">
                <a:pos x="82" y="34"/>
              </a:cxn>
              <a:cxn ang="0">
                <a:pos x="83" y="42"/>
              </a:cxn>
            </a:cxnLst>
            <a:rect l="0" t="0" r="r" b="b"/>
            <a:pathLst>
              <a:path w="83" h="83">
                <a:moveTo>
                  <a:pt x="83" y="42"/>
                </a:moveTo>
                <a:lnTo>
                  <a:pt x="82" y="50"/>
                </a:lnTo>
                <a:lnTo>
                  <a:pt x="80" y="57"/>
                </a:lnTo>
                <a:lnTo>
                  <a:pt x="76" y="64"/>
                </a:lnTo>
                <a:lnTo>
                  <a:pt x="71" y="70"/>
                </a:lnTo>
                <a:lnTo>
                  <a:pt x="65" y="75"/>
                </a:lnTo>
                <a:lnTo>
                  <a:pt x="58" y="79"/>
                </a:lnTo>
                <a:lnTo>
                  <a:pt x="50" y="82"/>
                </a:lnTo>
                <a:lnTo>
                  <a:pt x="42" y="83"/>
                </a:lnTo>
                <a:lnTo>
                  <a:pt x="34" y="82"/>
                </a:lnTo>
                <a:lnTo>
                  <a:pt x="26" y="79"/>
                </a:lnTo>
                <a:lnTo>
                  <a:pt x="19" y="75"/>
                </a:lnTo>
                <a:lnTo>
                  <a:pt x="13" y="70"/>
                </a:lnTo>
                <a:lnTo>
                  <a:pt x="8" y="64"/>
                </a:lnTo>
                <a:lnTo>
                  <a:pt x="3" y="57"/>
                </a:lnTo>
                <a:lnTo>
                  <a:pt x="1" y="50"/>
                </a:lnTo>
                <a:lnTo>
                  <a:pt x="0" y="42"/>
                </a:lnTo>
                <a:lnTo>
                  <a:pt x="1" y="34"/>
                </a:lnTo>
                <a:lnTo>
                  <a:pt x="3" y="25"/>
                </a:lnTo>
                <a:lnTo>
                  <a:pt x="8" y="18"/>
                </a:lnTo>
                <a:lnTo>
                  <a:pt x="13" y="12"/>
                </a:lnTo>
                <a:lnTo>
                  <a:pt x="19" y="7"/>
                </a:lnTo>
                <a:lnTo>
                  <a:pt x="26" y="4"/>
                </a:lnTo>
                <a:lnTo>
                  <a:pt x="34" y="1"/>
                </a:lnTo>
                <a:lnTo>
                  <a:pt x="42" y="0"/>
                </a:lnTo>
                <a:lnTo>
                  <a:pt x="50" y="1"/>
                </a:lnTo>
                <a:lnTo>
                  <a:pt x="58" y="4"/>
                </a:lnTo>
                <a:lnTo>
                  <a:pt x="65" y="7"/>
                </a:lnTo>
                <a:lnTo>
                  <a:pt x="71" y="12"/>
                </a:lnTo>
                <a:lnTo>
                  <a:pt x="76" y="18"/>
                </a:lnTo>
                <a:lnTo>
                  <a:pt x="80"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6" name="Freeform 6698"/>
          <p:cNvSpPr>
            <a:spLocks/>
          </p:cNvSpPr>
          <p:nvPr/>
        </p:nvSpPr>
        <p:spPr bwMode="auto">
          <a:xfrm>
            <a:off x="8817840" y="1886741"/>
            <a:ext cx="48974" cy="48974"/>
          </a:xfrm>
          <a:custGeom>
            <a:avLst/>
            <a:gdLst/>
            <a:ahLst/>
            <a:cxnLst>
              <a:cxn ang="0">
                <a:pos x="83" y="42"/>
              </a:cxn>
              <a:cxn ang="0">
                <a:pos x="82" y="50"/>
              </a:cxn>
              <a:cxn ang="0">
                <a:pos x="80" y="57"/>
              </a:cxn>
              <a:cxn ang="0">
                <a:pos x="76" y="64"/>
              </a:cxn>
              <a:cxn ang="0">
                <a:pos x="71" y="70"/>
              </a:cxn>
              <a:cxn ang="0">
                <a:pos x="65" y="75"/>
              </a:cxn>
              <a:cxn ang="0">
                <a:pos x="57" y="79"/>
              </a:cxn>
              <a:cxn ang="0">
                <a:pos x="49" y="82"/>
              </a:cxn>
              <a:cxn ang="0">
                <a:pos x="41" y="83"/>
              </a:cxn>
              <a:cxn ang="0">
                <a:pos x="33" y="82"/>
              </a:cxn>
              <a:cxn ang="0">
                <a:pos x="25" y="79"/>
              </a:cxn>
              <a:cxn ang="0">
                <a:pos x="19" y="75"/>
              </a:cxn>
              <a:cxn ang="0">
                <a:pos x="13" y="70"/>
              </a:cxn>
              <a:cxn ang="0">
                <a:pos x="7" y="64"/>
              </a:cxn>
              <a:cxn ang="0">
                <a:pos x="3" y="57"/>
              </a:cxn>
              <a:cxn ang="0">
                <a:pos x="0" y="50"/>
              </a:cxn>
              <a:cxn ang="0">
                <a:pos x="0" y="42"/>
              </a:cxn>
              <a:cxn ang="0">
                <a:pos x="0" y="34"/>
              </a:cxn>
              <a:cxn ang="0">
                <a:pos x="3" y="25"/>
              </a:cxn>
              <a:cxn ang="0">
                <a:pos x="7" y="18"/>
              </a:cxn>
              <a:cxn ang="0">
                <a:pos x="13" y="12"/>
              </a:cxn>
              <a:cxn ang="0">
                <a:pos x="19" y="7"/>
              </a:cxn>
              <a:cxn ang="0">
                <a:pos x="25" y="4"/>
              </a:cxn>
              <a:cxn ang="0">
                <a:pos x="33" y="1"/>
              </a:cxn>
              <a:cxn ang="0">
                <a:pos x="41" y="0"/>
              </a:cxn>
              <a:cxn ang="0">
                <a:pos x="49" y="1"/>
              </a:cxn>
              <a:cxn ang="0">
                <a:pos x="57" y="4"/>
              </a:cxn>
              <a:cxn ang="0">
                <a:pos x="65" y="7"/>
              </a:cxn>
              <a:cxn ang="0">
                <a:pos x="71" y="12"/>
              </a:cxn>
              <a:cxn ang="0">
                <a:pos x="76" y="18"/>
              </a:cxn>
              <a:cxn ang="0">
                <a:pos x="80" y="25"/>
              </a:cxn>
              <a:cxn ang="0">
                <a:pos x="82" y="34"/>
              </a:cxn>
              <a:cxn ang="0">
                <a:pos x="83" y="42"/>
              </a:cxn>
            </a:cxnLst>
            <a:rect l="0" t="0" r="r" b="b"/>
            <a:pathLst>
              <a:path w="83" h="83">
                <a:moveTo>
                  <a:pt x="83" y="42"/>
                </a:moveTo>
                <a:lnTo>
                  <a:pt x="82" y="50"/>
                </a:lnTo>
                <a:lnTo>
                  <a:pt x="80" y="57"/>
                </a:lnTo>
                <a:lnTo>
                  <a:pt x="76" y="64"/>
                </a:lnTo>
                <a:lnTo>
                  <a:pt x="71" y="70"/>
                </a:lnTo>
                <a:lnTo>
                  <a:pt x="65" y="75"/>
                </a:lnTo>
                <a:lnTo>
                  <a:pt x="57" y="79"/>
                </a:lnTo>
                <a:lnTo>
                  <a:pt x="49" y="82"/>
                </a:lnTo>
                <a:lnTo>
                  <a:pt x="41" y="83"/>
                </a:lnTo>
                <a:lnTo>
                  <a:pt x="33" y="82"/>
                </a:lnTo>
                <a:lnTo>
                  <a:pt x="25" y="79"/>
                </a:lnTo>
                <a:lnTo>
                  <a:pt x="19" y="75"/>
                </a:lnTo>
                <a:lnTo>
                  <a:pt x="13" y="70"/>
                </a:lnTo>
                <a:lnTo>
                  <a:pt x="7" y="64"/>
                </a:lnTo>
                <a:lnTo>
                  <a:pt x="3" y="57"/>
                </a:lnTo>
                <a:lnTo>
                  <a:pt x="0" y="50"/>
                </a:lnTo>
                <a:lnTo>
                  <a:pt x="0" y="42"/>
                </a:lnTo>
                <a:lnTo>
                  <a:pt x="0" y="34"/>
                </a:lnTo>
                <a:lnTo>
                  <a:pt x="3" y="25"/>
                </a:lnTo>
                <a:lnTo>
                  <a:pt x="7" y="18"/>
                </a:lnTo>
                <a:lnTo>
                  <a:pt x="13" y="12"/>
                </a:lnTo>
                <a:lnTo>
                  <a:pt x="19" y="7"/>
                </a:lnTo>
                <a:lnTo>
                  <a:pt x="25" y="4"/>
                </a:lnTo>
                <a:lnTo>
                  <a:pt x="33" y="1"/>
                </a:lnTo>
                <a:lnTo>
                  <a:pt x="41" y="0"/>
                </a:lnTo>
                <a:lnTo>
                  <a:pt x="49" y="1"/>
                </a:lnTo>
                <a:lnTo>
                  <a:pt x="57" y="4"/>
                </a:lnTo>
                <a:lnTo>
                  <a:pt x="65" y="7"/>
                </a:lnTo>
                <a:lnTo>
                  <a:pt x="71" y="12"/>
                </a:lnTo>
                <a:lnTo>
                  <a:pt x="76" y="18"/>
                </a:lnTo>
                <a:lnTo>
                  <a:pt x="80"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7" name="Freeform 6699"/>
          <p:cNvSpPr>
            <a:spLocks/>
          </p:cNvSpPr>
          <p:nvPr/>
        </p:nvSpPr>
        <p:spPr bwMode="auto">
          <a:xfrm>
            <a:off x="8910540" y="1886741"/>
            <a:ext cx="47225" cy="48974"/>
          </a:xfrm>
          <a:custGeom>
            <a:avLst/>
            <a:gdLst/>
            <a:ahLst/>
            <a:cxnLst>
              <a:cxn ang="0">
                <a:pos x="83" y="42"/>
              </a:cxn>
              <a:cxn ang="0">
                <a:pos x="82" y="50"/>
              </a:cxn>
              <a:cxn ang="0">
                <a:pos x="80" y="57"/>
              </a:cxn>
              <a:cxn ang="0">
                <a:pos x="76" y="64"/>
              </a:cxn>
              <a:cxn ang="0">
                <a:pos x="71" y="70"/>
              </a:cxn>
              <a:cxn ang="0">
                <a:pos x="64" y="75"/>
              </a:cxn>
              <a:cxn ang="0">
                <a:pos x="57" y="79"/>
              </a:cxn>
              <a:cxn ang="0">
                <a:pos x="50" y="82"/>
              </a:cxn>
              <a:cxn ang="0">
                <a:pos x="42" y="83"/>
              </a:cxn>
              <a:cxn ang="0">
                <a:pos x="33" y="82"/>
              </a:cxn>
              <a:cxn ang="0">
                <a:pos x="26" y="79"/>
              </a:cxn>
              <a:cxn ang="0">
                <a:pos x="19" y="75"/>
              </a:cxn>
              <a:cxn ang="0">
                <a:pos x="12" y="70"/>
              </a:cxn>
              <a:cxn ang="0">
                <a:pos x="7" y="64"/>
              </a:cxn>
              <a:cxn ang="0">
                <a:pos x="3" y="57"/>
              </a:cxn>
              <a:cxn ang="0">
                <a:pos x="1" y="50"/>
              </a:cxn>
              <a:cxn ang="0">
                <a:pos x="0" y="42"/>
              </a:cxn>
              <a:cxn ang="0">
                <a:pos x="1" y="34"/>
              </a:cxn>
              <a:cxn ang="0">
                <a:pos x="3" y="25"/>
              </a:cxn>
              <a:cxn ang="0">
                <a:pos x="7" y="18"/>
              </a:cxn>
              <a:cxn ang="0">
                <a:pos x="12" y="12"/>
              </a:cxn>
              <a:cxn ang="0">
                <a:pos x="19" y="7"/>
              </a:cxn>
              <a:cxn ang="0">
                <a:pos x="26" y="4"/>
              </a:cxn>
              <a:cxn ang="0">
                <a:pos x="33" y="1"/>
              </a:cxn>
              <a:cxn ang="0">
                <a:pos x="42" y="0"/>
              </a:cxn>
              <a:cxn ang="0">
                <a:pos x="50" y="1"/>
              </a:cxn>
              <a:cxn ang="0">
                <a:pos x="57" y="4"/>
              </a:cxn>
              <a:cxn ang="0">
                <a:pos x="64" y="7"/>
              </a:cxn>
              <a:cxn ang="0">
                <a:pos x="71" y="12"/>
              </a:cxn>
              <a:cxn ang="0">
                <a:pos x="76" y="18"/>
              </a:cxn>
              <a:cxn ang="0">
                <a:pos x="80" y="25"/>
              </a:cxn>
              <a:cxn ang="0">
                <a:pos x="82" y="34"/>
              </a:cxn>
              <a:cxn ang="0">
                <a:pos x="83" y="42"/>
              </a:cxn>
            </a:cxnLst>
            <a:rect l="0" t="0" r="r" b="b"/>
            <a:pathLst>
              <a:path w="83" h="83">
                <a:moveTo>
                  <a:pt x="83" y="42"/>
                </a:moveTo>
                <a:lnTo>
                  <a:pt x="82" y="50"/>
                </a:lnTo>
                <a:lnTo>
                  <a:pt x="80" y="57"/>
                </a:lnTo>
                <a:lnTo>
                  <a:pt x="76" y="64"/>
                </a:lnTo>
                <a:lnTo>
                  <a:pt x="71" y="70"/>
                </a:lnTo>
                <a:lnTo>
                  <a:pt x="64" y="75"/>
                </a:lnTo>
                <a:lnTo>
                  <a:pt x="57" y="79"/>
                </a:lnTo>
                <a:lnTo>
                  <a:pt x="50" y="82"/>
                </a:lnTo>
                <a:lnTo>
                  <a:pt x="42" y="83"/>
                </a:lnTo>
                <a:lnTo>
                  <a:pt x="33" y="82"/>
                </a:lnTo>
                <a:lnTo>
                  <a:pt x="26" y="79"/>
                </a:lnTo>
                <a:lnTo>
                  <a:pt x="19" y="75"/>
                </a:lnTo>
                <a:lnTo>
                  <a:pt x="12" y="70"/>
                </a:lnTo>
                <a:lnTo>
                  <a:pt x="7" y="64"/>
                </a:lnTo>
                <a:lnTo>
                  <a:pt x="3" y="57"/>
                </a:lnTo>
                <a:lnTo>
                  <a:pt x="1" y="50"/>
                </a:lnTo>
                <a:lnTo>
                  <a:pt x="0" y="42"/>
                </a:lnTo>
                <a:lnTo>
                  <a:pt x="1" y="34"/>
                </a:lnTo>
                <a:lnTo>
                  <a:pt x="3" y="25"/>
                </a:lnTo>
                <a:lnTo>
                  <a:pt x="7" y="18"/>
                </a:lnTo>
                <a:lnTo>
                  <a:pt x="12" y="12"/>
                </a:lnTo>
                <a:lnTo>
                  <a:pt x="19" y="7"/>
                </a:lnTo>
                <a:lnTo>
                  <a:pt x="26" y="4"/>
                </a:lnTo>
                <a:lnTo>
                  <a:pt x="33" y="1"/>
                </a:lnTo>
                <a:lnTo>
                  <a:pt x="42" y="0"/>
                </a:lnTo>
                <a:lnTo>
                  <a:pt x="50" y="1"/>
                </a:lnTo>
                <a:lnTo>
                  <a:pt x="57" y="4"/>
                </a:lnTo>
                <a:lnTo>
                  <a:pt x="64" y="7"/>
                </a:lnTo>
                <a:lnTo>
                  <a:pt x="71" y="12"/>
                </a:lnTo>
                <a:lnTo>
                  <a:pt x="76" y="18"/>
                </a:lnTo>
                <a:lnTo>
                  <a:pt x="80"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8" name="Freeform 6700"/>
          <p:cNvSpPr>
            <a:spLocks/>
          </p:cNvSpPr>
          <p:nvPr/>
        </p:nvSpPr>
        <p:spPr bwMode="auto">
          <a:xfrm>
            <a:off x="9001491" y="1886741"/>
            <a:ext cx="48974" cy="48974"/>
          </a:xfrm>
          <a:custGeom>
            <a:avLst/>
            <a:gdLst/>
            <a:ahLst/>
            <a:cxnLst>
              <a:cxn ang="0">
                <a:pos x="83" y="42"/>
              </a:cxn>
              <a:cxn ang="0">
                <a:pos x="82" y="50"/>
              </a:cxn>
              <a:cxn ang="0">
                <a:pos x="79" y="57"/>
              </a:cxn>
              <a:cxn ang="0">
                <a:pos x="76" y="64"/>
              </a:cxn>
              <a:cxn ang="0">
                <a:pos x="70" y="70"/>
              </a:cxn>
              <a:cxn ang="0">
                <a:pos x="64" y="75"/>
              </a:cxn>
              <a:cxn ang="0">
                <a:pos x="57" y="79"/>
              </a:cxn>
              <a:cxn ang="0">
                <a:pos x="49" y="82"/>
              </a:cxn>
              <a:cxn ang="0">
                <a:pos x="41" y="83"/>
              </a:cxn>
              <a:cxn ang="0">
                <a:pos x="33" y="82"/>
              </a:cxn>
              <a:cxn ang="0">
                <a:pos x="25" y="79"/>
              </a:cxn>
              <a:cxn ang="0">
                <a:pos x="18" y="75"/>
              </a:cxn>
              <a:cxn ang="0">
                <a:pos x="11" y="70"/>
              </a:cxn>
              <a:cxn ang="0">
                <a:pos x="6" y="64"/>
              </a:cxn>
              <a:cxn ang="0">
                <a:pos x="3" y="57"/>
              </a:cxn>
              <a:cxn ang="0">
                <a:pos x="0" y="50"/>
              </a:cxn>
              <a:cxn ang="0">
                <a:pos x="0" y="42"/>
              </a:cxn>
              <a:cxn ang="0">
                <a:pos x="0" y="34"/>
              </a:cxn>
              <a:cxn ang="0">
                <a:pos x="3" y="25"/>
              </a:cxn>
              <a:cxn ang="0">
                <a:pos x="6" y="18"/>
              </a:cxn>
              <a:cxn ang="0">
                <a:pos x="11" y="12"/>
              </a:cxn>
              <a:cxn ang="0">
                <a:pos x="18" y="7"/>
              </a:cxn>
              <a:cxn ang="0">
                <a:pos x="25" y="4"/>
              </a:cxn>
              <a:cxn ang="0">
                <a:pos x="33" y="1"/>
              </a:cxn>
              <a:cxn ang="0">
                <a:pos x="41" y="0"/>
              </a:cxn>
              <a:cxn ang="0">
                <a:pos x="49" y="1"/>
              </a:cxn>
              <a:cxn ang="0">
                <a:pos x="57" y="4"/>
              </a:cxn>
              <a:cxn ang="0">
                <a:pos x="64" y="7"/>
              </a:cxn>
              <a:cxn ang="0">
                <a:pos x="70" y="12"/>
              </a:cxn>
              <a:cxn ang="0">
                <a:pos x="76" y="18"/>
              </a:cxn>
              <a:cxn ang="0">
                <a:pos x="79" y="25"/>
              </a:cxn>
              <a:cxn ang="0">
                <a:pos x="82" y="34"/>
              </a:cxn>
              <a:cxn ang="0">
                <a:pos x="83" y="42"/>
              </a:cxn>
            </a:cxnLst>
            <a:rect l="0" t="0" r="r" b="b"/>
            <a:pathLst>
              <a:path w="83" h="83">
                <a:moveTo>
                  <a:pt x="83" y="42"/>
                </a:moveTo>
                <a:lnTo>
                  <a:pt x="82" y="50"/>
                </a:lnTo>
                <a:lnTo>
                  <a:pt x="79" y="57"/>
                </a:lnTo>
                <a:lnTo>
                  <a:pt x="76" y="64"/>
                </a:lnTo>
                <a:lnTo>
                  <a:pt x="70" y="70"/>
                </a:lnTo>
                <a:lnTo>
                  <a:pt x="64" y="75"/>
                </a:lnTo>
                <a:lnTo>
                  <a:pt x="57" y="79"/>
                </a:lnTo>
                <a:lnTo>
                  <a:pt x="49" y="82"/>
                </a:lnTo>
                <a:lnTo>
                  <a:pt x="41" y="83"/>
                </a:lnTo>
                <a:lnTo>
                  <a:pt x="33" y="82"/>
                </a:lnTo>
                <a:lnTo>
                  <a:pt x="25" y="79"/>
                </a:lnTo>
                <a:lnTo>
                  <a:pt x="18" y="75"/>
                </a:lnTo>
                <a:lnTo>
                  <a:pt x="11" y="70"/>
                </a:lnTo>
                <a:lnTo>
                  <a:pt x="6" y="64"/>
                </a:lnTo>
                <a:lnTo>
                  <a:pt x="3" y="57"/>
                </a:lnTo>
                <a:lnTo>
                  <a:pt x="0" y="50"/>
                </a:lnTo>
                <a:lnTo>
                  <a:pt x="0" y="42"/>
                </a:lnTo>
                <a:lnTo>
                  <a:pt x="0" y="34"/>
                </a:lnTo>
                <a:lnTo>
                  <a:pt x="3" y="25"/>
                </a:lnTo>
                <a:lnTo>
                  <a:pt x="6" y="18"/>
                </a:lnTo>
                <a:lnTo>
                  <a:pt x="11" y="12"/>
                </a:lnTo>
                <a:lnTo>
                  <a:pt x="18" y="7"/>
                </a:lnTo>
                <a:lnTo>
                  <a:pt x="25" y="4"/>
                </a:lnTo>
                <a:lnTo>
                  <a:pt x="33" y="1"/>
                </a:lnTo>
                <a:lnTo>
                  <a:pt x="41" y="0"/>
                </a:lnTo>
                <a:lnTo>
                  <a:pt x="49" y="1"/>
                </a:lnTo>
                <a:lnTo>
                  <a:pt x="57" y="4"/>
                </a:lnTo>
                <a:lnTo>
                  <a:pt x="64" y="7"/>
                </a:lnTo>
                <a:lnTo>
                  <a:pt x="70" y="12"/>
                </a:lnTo>
                <a:lnTo>
                  <a:pt x="76" y="18"/>
                </a:lnTo>
                <a:lnTo>
                  <a:pt x="79"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79" name="Freeform 6701"/>
          <p:cNvSpPr>
            <a:spLocks/>
          </p:cNvSpPr>
          <p:nvPr/>
        </p:nvSpPr>
        <p:spPr bwMode="auto">
          <a:xfrm>
            <a:off x="9094191" y="1886741"/>
            <a:ext cx="47225" cy="48974"/>
          </a:xfrm>
          <a:custGeom>
            <a:avLst/>
            <a:gdLst/>
            <a:ahLst/>
            <a:cxnLst>
              <a:cxn ang="0">
                <a:pos x="83" y="42"/>
              </a:cxn>
              <a:cxn ang="0">
                <a:pos x="82" y="50"/>
              </a:cxn>
              <a:cxn ang="0">
                <a:pos x="80" y="57"/>
              </a:cxn>
              <a:cxn ang="0">
                <a:pos x="75" y="64"/>
              </a:cxn>
              <a:cxn ang="0">
                <a:pos x="70" y="70"/>
              </a:cxn>
              <a:cxn ang="0">
                <a:pos x="64" y="75"/>
              </a:cxn>
              <a:cxn ang="0">
                <a:pos x="57" y="79"/>
              </a:cxn>
              <a:cxn ang="0">
                <a:pos x="50" y="82"/>
              </a:cxn>
              <a:cxn ang="0">
                <a:pos x="41" y="83"/>
              </a:cxn>
              <a:cxn ang="0">
                <a:pos x="33" y="82"/>
              </a:cxn>
              <a:cxn ang="0">
                <a:pos x="26"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6" y="4"/>
              </a:cxn>
              <a:cxn ang="0">
                <a:pos x="33" y="1"/>
              </a:cxn>
              <a:cxn ang="0">
                <a:pos x="41" y="0"/>
              </a:cxn>
              <a:cxn ang="0">
                <a:pos x="50" y="1"/>
              </a:cxn>
              <a:cxn ang="0">
                <a:pos x="57" y="4"/>
              </a:cxn>
              <a:cxn ang="0">
                <a:pos x="64" y="7"/>
              </a:cxn>
              <a:cxn ang="0">
                <a:pos x="70" y="12"/>
              </a:cxn>
              <a:cxn ang="0">
                <a:pos x="75" y="18"/>
              </a:cxn>
              <a:cxn ang="0">
                <a:pos x="80" y="25"/>
              </a:cxn>
              <a:cxn ang="0">
                <a:pos x="82" y="34"/>
              </a:cxn>
              <a:cxn ang="0">
                <a:pos x="83" y="42"/>
              </a:cxn>
            </a:cxnLst>
            <a:rect l="0" t="0" r="r" b="b"/>
            <a:pathLst>
              <a:path w="83" h="83">
                <a:moveTo>
                  <a:pt x="83" y="42"/>
                </a:moveTo>
                <a:lnTo>
                  <a:pt x="82" y="50"/>
                </a:lnTo>
                <a:lnTo>
                  <a:pt x="80" y="57"/>
                </a:lnTo>
                <a:lnTo>
                  <a:pt x="75" y="64"/>
                </a:lnTo>
                <a:lnTo>
                  <a:pt x="70" y="70"/>
                </a:lnTo>
                <a:lnTo>
                  <a:pt x="64" y="75"/>
                </a:lnTo>
                <a:lnTo>
                  <a:pt x="57" y="79"/>
                </a:lnTo>
                <a:lnTo>
                  <a:pt x="50" y="82"/>
                </a:lnTo>
                <a:lnTo>
                  <a:pt x="41" y="83"/>
                </a:lnTo>
                <a:lnTo>
                  <a:pt x="33" y="82"/>
                </a:lnTo>
                <a:lnTo>
                  <a:pt x="26" y="79"/>
                </a:lnTo>
                <a:lnTo>
                  <a:pt x="18" y="75"/>
                </a:lnTo>
                <a:lnTo>
                  <a:pt x="12" y="70"/>
                </a:lnTo>
                <a:lnTo>
                  <a:pt x="7" y="64"/>
                </a:lnTo>
                <a:lnTo>
                  <a:pt x="3" y="57"/>
                </a:lnTo>
                <a:lnTo>
                  <a:pt x="1" y="50"/>
                </a:lnTo>
                <a:lnTo>
                  <a:pt x="0" y="42"/>
                </a:lnTo>
                <a:lnTo>
                  <a:pt x="1" y="34"/>
                </a:lnTo>
                <a:lnTo>
                  <a:pt x="3" y="25"/>
                </a:lnTo>
                <a:lnTo>
                  <a:pt x="7" y="18"/>
                </a:lnTo>
                <a:lnTo>
                  <a:pt x="12" y="12"/>
                </a:lnTo>
                <a:lnTo>
                  <a:pt x="18" y="7"/>
                </a:lnTo>
                <a:lnTo>
                  <a:pt x="26" y="4"/>
                </a:lnTo>
                <a:lnTo>
                  <a:pt x="33" y="1"/>
                </a:lnTo>
                <a:lnTo>
                  <a:pt x="41" y="0"/>
                </a:lnTo>
                <a:lnTo>
                  <a:pt x="50" y="1"/>
                </a:lnTo>
                <a:lnTo>
                  <a:pt x="57" y="4"/>
                </a:lnTo>
                <a:lnTo>
                  <a:pt x="64" y="7"/>
                </a:lnTo>
                <a:lnTo>
                  <a:pt x="70" y="12"/>
                </a:lnTo>
                <a:lnTo>
                  <a:pt x="75" y="18"/>
                </a:lnTo>
                <a:lnTo>
                  <a:pt x="80"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0" name="Freeform 6702"/>
          <p:cNvSpPr>
            <a:spLocks/>
          </p:cNvSpPr>
          <p:nvPr/>
        </p:nvSpPr>
        <p:spPr bwMode="auto">
          <a:xfrm>
            <a:off x="9185142" y="1886741"/>
            <a:ext cx="48974" cy="48974"/>
          </a:xfrm>
          <a:custGeom>
            <a:avLst/>
            <a:gdLst/>
            <a:ahLst/>
            <a:cxnLst>
              <a:cxn ang="0">
                <a:pos x="83" y="42"/>
              </a:cxn>
              <a:cxn ang="0">
                <a:pos x="83" y="50"/>
              </a:cxn>
              <a:cxn ang="0">
                <a:pos x="79" y="57"/>
              </a:cxn>
              <a:cxn ang="0">
                <a:pos x="76" y="64"/>
              </a:cxn>
              <a:cxn ang="0">
                <a:pos x="71" y="70"/>
              </a:cxn>
              <a:cxn ang="0">
                <a:pos x="65" y="75"/>
              </a:cxn>
              <a:cxn ang="0">
                <a:pos x="58" y="79"/>
              </a:cxn>
              <a:cxn ang="0">
                <a:pos x="50" y="82"/>
              </a:cxn>
              <a:cxn ang="0">
                <a:pos x="42" y="83"/>
              </a:cxn>
              <a:cxn ang="0">
                <a:pos x="34" y="82"/>
              </a:cxn>
              <a:cxn ang="0">
                <a:pos x="25" y="79"/>
              </a:cxn>
              <a:cxn ang="0">
                <a:pos x="18" y="75"/>
              </a:cxn>
              <a:cxn ang="0">
                <a:pos x="12" y="70"/>
              </a:cxn>
              <a:cxn ang="0">
                <a:pos x="7" y="64"/>
              </a:cxn>
              <a:cxn ang="0">
                <a:pos x="4" y="57"/>
              </a:cxn>
              <a:cxn ang="0">
                <a:pos x="1" y="50"/>
              </a:cxn>
              <a:cxn ang="0">
                <a:pos x="0" y="42"/>
              </a:cxn>
              <a:cxn ang="0">
                <a:pos x="1" y="34"/>
              </a:cxn>
              <a:cxn ang="0">
                <a:pos x="4" y="25"/>
              </a:cxn>
              <a:cxn ang="0">
                <a:pos x="7" y="18"/>
              </a:cxn>
              <a:cxn ang="0">
                <a:pos x="12" y="12"/>
              </a:cxn>
              <a:cxn ang="0">
                <a:pos x="18" y="7"/>
              </a:cxn>
              <a:cxn ang="0">
                <a:pos x="25" y="4"/>
              </a:cxn>
              <a:cxn ang="0">
                <a:pos x="34" y="1"/>
              </a:cxn>
              <a:cxn ang="0">
                <a:pos x="42" y="0"/>
              </a:cxn>
              <a:cxn ang="0">
                <a:pos x="50" y="1"/>
              </a:cxn>
              <a:cxn ang="0">
                <a:pos x="58" y="4"/>
              </a:cxn>
              <a:cxn ang="0">
                <a:pos x="65" y="7"/>
              </a:cxn>
              <a:cxn ang="0">
                <a:pos x="71" y="12"/>
              </a:cxn>
              <a:cxn ang="0">
                <a:pos x="76" y="18"/>
              </a:cxn>
              <a:cxn ang="0">
                <a:pos x="79" y="25"/>
              </a:cxn>
              <a:cxn ang="0">
                <a:pos x="83" y="34"/>
              </a:cxn>
              <a:cxn ang="0">
                <a:pos x="83" y="42"/>
              </a:cxn>
            </a:cxnLst>
            <a:rect l="0" t="0" r="r" b="b"/>
            <a:pathLst>
              <a:path w="83" h="83">
                <a:moveTo>
                  <a:pt x="83" y="42"/>
                </a:moveTo>
                <a:lnTo>
                  <a:pt x="83" y="50"/>
                </a:lnTo>
                <a:lnTo>
                  <a:pt x="79" y="57"/>
                </a:lnTo>
                <a:lnTo>
                  <a:pt x="76" y="64"/>
                </a:lnTo>
                <a:lnTo>
                  <a:pt x="71" y="70"/>
                </a:lnTo>
                <a:lnTo>
                  <a:pt x="65" y="75"/>
                </a:lnTo>
                <a:lnTo>
                  <a:pt x="58" y="79"/>
                </a:lnTo>
                <a:lnTo>
                  <a:pt x="50" y="82"/>
                </a:lnTo>
                <a:lnTo>
                  <a:pt x="42" y="83"/>
                </a:lnTo>
                <a:lnTo>
                  <a:pt x="34" y="82"/>
                </a:lnTo>
                <a:lnTo>
                  <a:pt x="25" y="79"/>
                </a:lnTo>
                <a:lnTo>
                  <a:pt x="18" y="75"/>
                </a:lnTo>
                <a:lnTo>
                  <a:pt x="12" y="70"/>
                </a:lnTo>
                <a:lnTo>
                  <a:pt x="7" y="64"/>
                </a:lnTo>
                <a:lnTo>
                  <a:pt x="4" y="57"/>
                </a:lnTo>
                <a:lnTo>
                  <a:pt x="1" y="50"/>
                </a:lnTo>
                <a:lnTo>
                  <a:pt x="0" y="42"/>
                </a:lnTo>
                <a:lnTo>
                  <a:pt x="1" y="34"/>
                </a:lnTo>
                <a:lnTo>
                  <a:pt x="4" y="25"/>
                </a:lnTo>
                <a:lnTo>
                  <a:pt x="7" y="18"/>
                </a:lnTo>
                <a:lnTo>
                  <a:pt x="12" y="12"/>
                </a:lnTo>
                <a:lnTo>
                  <a:pt x="18" y="7"/>
                </a:lnTo>
                <a:lnTo>
                  <a:pt x="25" y="4"/>
                </a:lnTo>
                <a:lnTo>
                  <a:pt x="34" y="1"/>
                </a:lnTo>
                <a:lnTo>
                  <a:pt x="42" y="0"/>
                </a:lnTo>
                <a:lnTo>
                  <a:pt x="50" y="1"/>
                </a:lnTo>
                <a:lnTo>
                  <a:pt x="58" y="4"/>
                </a:lnTo>
                <a:lnTo>
                  <a:pt x="65" y="7"/>
                </a:lnTo>
                <a:lnTo>
                  <a:pt x="71" y="12"/>
                </a:lnTo>
                <a:lnTo>
                  <a:pt x="76" y="18"/>
                </a:lnTo>
                <a:lnTo>
                  <a:pt x="79" y="25"/>
                </a:lnTo>
                <a:lnTo>
                  <a:pt x="83"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1" name="Freeform 6703"/>
          <p:cNvSpPr>
            <a:spLocks/>
          </p:cNvSpPr>
          <p:nvPr/>
        </p:nvSpPr>
        <p:spPr bwMode="auto">
          <a:xfrm>
            <a:off x="9277842" y="1886741"/>
            <a:ext cx="47225" cy="48974"/>
          </a:xfrm>
          <a:custGeom>
            <a:avLst/>
            <a:gdLst/>
            <a:ahLst/>
            <a:cxnLst>
              <a:cxn ang="0">
                <a:pos x="82" y="42"/>
              </a:cxn>
              <a:cxn ang="0">
                <a:pos x="81" y="50"/>
              </a:cxn>
              <a:cxn ang="0">
                <a:pos x="79" y="57"/>
              </a:cxn>
              <a:cxn ang="0">
                <a:pos x="75" y="64"/>
              </a:cxn>
              <a:cxn ang="0">
                <a:pos x="70" y="70"/>
              </a:cxn>
              <a:cxn ang="0">
                <a:pos x="64" y="75"/>
              </a:cxn>
              <a:cxn ang="0">
                <a:pos x="57" y="79"/>
              </a:cxn>
              <a:cxn ang="0">
                <a:pos x="50" y="82"/>
              </a:cxn>
              <a:cxn ang="0">
                <a:pos x="41" y="83"/>
              </a:cxn>
              <a:cxn ang="0">
                <a:pos x="33"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3" y="1"/>
              </a:cxn>
              <a:cxn ang="0">
                <a:pos x="41" y="0"/>
              </a:cxn>
              <a:cxn ang="0">
                <a:pos x="50" y="1"/>
              </a:cxn>
              <a:cxn ang="0">
                <a:pos x="57"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7" y="79"/>
                </a:lnTo>
                <a:lnTo>
                  <a:pt x="50" y="82"/>
                </a:lnTo>
                <a:lnTo>
                  <a:pt x="41" y="83"/>
                </a:lnTo>
                <a:lnTo>
                  <a:pt x="33"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3" y="1"/>
                </a:lnTo>
                <a:lnTo>
                  <a:pt x="41" y="0"/>
                </a:lnTo>
                <a:lnTo>
                  <a:pt x="50" y="1"/>
                </a:lnTo>
                <a:lnTo>
                  <a:pt x="57"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2" name="Freeform 6704"/>
          <p:cNvSpPr>
            <a:spLocks/>
          </p:cNvSpPr>
          <p:nvPr/>
        </p:nvSpPr>
        <p:spPr bwMode="auto">
          <a:xfrm>
            <a:off x="9368793" y="1886741"/>
            <a:ext cx="47225" cy="48974"/>
          </a:xfrm>
          <a:custGeom>
            <a:avLst/>
            <a:gdLst/>
            <a:ahLst/>
            <a:cxnLst>
              <a:cxn ang="0">
                <a:pos x="82" y="42"/>
              </a:cxn>
              <a:cxn ang="0">
                <a:pos x="81" y="50"/>
              </a:cxn>
              <a:cxn ang="0">
                <a:pos x="79" y="57"/>
              </a:cxn>
              <a:cxn ang="0">
                <a:pos x="75" y="64"/>
              </a:cxn>
              <a:cxn ang="0">
                <a:pos x="70" y="70"/>
              </a:cxn>
              <a:cxn ang="0">
                <a:pos x="64" y="75"/>
              </a:cxn>
              <a:cxn ang="0">
                <a:pos x="58" y="79"/>
              </a:cxn>
              <a:cxn ang="0">
                <a:pos x="50" y="82"/>
              </a:cxn>
              <a:cxn ang="0">
                <a:pos x="42" y="83"/>
              </a:cxn>
              <a:cxn ang="0">
                <a:pos x="33"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3" y="1"/>
              </a:cxn>
              <a:cxn ang="0">
                <a:pos x="42" y="0"/>
              </a:cxn>
              <a:cxn ang="0">
                <a:pos x="50" y="1"/>
              </a:cxn>
              <a:cxn ang="0">
                <a:pos x="58"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8" y="79"/>
                </a:lnTo>
                <a:lnTo>
                  <a:pt x="50" y="82"/>
                </a:lnTo>
                <a:lnTo>
                  <a:pt x="42" y="83"/>
                </a:lnTo>
                <a:lnTo>
                  <a:pt x="33"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3" y="1"/>
                </a:lnTo>
                <a:lnTo>
                  <a:pt x="42" y="0"/>
                </a:lnTo>
                <a:lnTo>
                  <a:pt x="50" y="1"/>
                </a:lnTo>
                <a:lnTo>
                  <a:pt x="58"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3" name="Freeform 6705"/>
          <p:cNvSpPr>
            <a:spLocks/>
          </p:cNvSpPr>
          <p:nvPr/>
        </p:nvSpPr>
        <p:spPr bwMode="auto">
          <a:xfrm>
            <a:off x="9461493" y="1886741"/>
            <a:ext cx="47225" cy="48974"/>
          </a:xfrm>
          <a:custGeom>
            <a:avLst/>
            <a:gdLst/>
            <a:ahLst/>
            <a:cxnLst>
              <a:cxn ang="0">
                <a:pos x="82" y="42"/>
              </a:cxn>
              <a:cxn ang="0">
                <a:pos x="81" y="50"/>
              </a:cxn>
              <a:cxn ang="0">
                <a:pos x="79" y="57"/>
              </a:cxn>
              <a:cxn ang="0">
                <a:pos x="75" y="64"/>
              </a:cxn>
              <a:cxn ang="0">
                <a:pos x="70" y="70"/>
              </a:cxn>
              <a:cxn ang="0">
                <a:pos x="64" y="75"/>
              </a:cxn>
              <a:cxn ang="0">
                <a:pos x="57" y="79"/>
              </a:cxn>
              <a:cxn ang="0">
                <a:pos x="49" y="82"/>
              </a:cxn>
              <a:cxn ang="0">
                <a:pos x="41" y="83"/>
              </a:cxn>
              <a:cxn ang="0">
                <a:pos x="32" y="82"/>
              </a:cxn>
              <a:cxn ang="0">
                <a:pos x="24"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4" y="4"/>
              </a:cxn>
              <a:cxn ang="0">
                <a:pos x="32" y="1"/>
              </a:cxn>
              <a:cxn ang="0">
                <a:pos x="41" y="0"/>
              </a:cxn>
              <a:cxn ang="0">
                <a:pos x="49" y="1"/>
              </a:cxn>
              <a:cxn ang="0">
                <a:pos x="57"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7" y="79"/>
                </a:lnTo>
                <a:lnTo>
                  <a:pt x="49" y="82"/>
                </a:lnTo>
                <a:lnTo>
                  <a:pt x="41" y="83"/>
                </a:lnTo>
                <a:lnTo>
                  <a:pt x="32" y="82"/>
                </a:lnTo>
                <a:lnTo>
                  <a:pt x="24" y="79"/>
                </a:lnTo>
                <a:lnTo>
                  <a:pt x="18" y="75"/>
                </a:lnTo>
                <a:lnTo>
                  <a:pt x="12" y="70"/>
                </a:lnTo>
                <a:lnTo>
                  <a:pt x="7" y="64"/>
                </a:lnTo>
                <a:lnTo>
                  <a:pt x="3" y="57"/>
                </a:lnTo>
                <a:lnTo>
                  <a:pt x="1" y="50"/>
                </a:lnTo>
                <a:lnTo>
                  <a:pt x="0" y="42"/>
                </a:lnTo>
                <a:lnTo>
                  <a:pt x="1" y="34"/>
                </a:lnTo>
                <a:lnTo>
                  <a:pt x="3" y="25"/>
                </a:lnTo>
                <a:lnTo>
                  <a:pt x="7" y="18"/>
                </a:lnTo>
                <a:lnTo>
                  <a:pt x="12" y="12"/>
                </a:lnTo>
                <a:lnTo>
                  <a:pt x="18" y="7"/>
                </a:lnTo>
                <a:lnTo>
                  <a:pt x="24" y="4"/>
                </a:lnTo>
                <a:lnTo>
                  <a:pt x="32" y="1"/>
                </a:lnTo>
                <a:lnTo>
                  <a:pt x="41" y="0"/>
                </a:lnTo>
                <a:lnTo>
                  <a:pt x="49" y="1"/>
                </a:lnTo>
                <a:lnTo>
                  <a:pt x="57"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4" name="Freeform 6706"/>
          <p:cNvSpPr>
            <a:spLocks/>
          </p:cNvSpPr>
          <p:nvPr/>
        </p:nvSpPr>
        <p:spPr bwMode="auto">
          <a:xfrm>
            <a:off x="9552444" y="1886741"/>
            <a:ext cx="47225" cy="48974"/>
          </a:xfrm>
          <a:custGeom>
            <a:avLst/>
            <a:gdLst/>
            <a:ahLst/>
            <a:cxnLst>
              <a:cxn ang="0">
                <a:pos x="82" y="42"/>
              </a:cxn>
              <a:cxn ang="0">
                <a:pos x="81" y="50"/>
              </a:cxn>
              <a:cxn ang="0">
                <a:pos x="79" y="57"/>
              </a:cxn>
              <a:cxn ang="0">
                <a:pos x="75" y="64"/>
              </a:cxn>
              <a:cxn ang="0">
                <a:pos x="70" y="70"/>
              </a:cxn>
              <a:cxn ang="0">
                <a:pos x="64" y="75"/>
              </a:cxn>
              <a:cxn ang="0">
                <a:pos x="57" y="79"/>
              </a:cxn>
              <a:cxn ang="0">
                <a:pos x="50" y="82"/>
              </a:cxn>
              <a:cxn ang="0">
                <a:pos x="41" y="83"/>
              </a:cxn>
              <a:cxn ang="0">
                <a:pos x="32"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2" y="1"/>
              </a:cxn>
              <a:cxn ang="0">
                <a:pos x="41" y="0"/>
              </a:cxn>
              <a:cxn ang="0">
                <a:pos x="50" y="1"/>
              </a:cxn>
              <a:cxn ang="0">
                <a:pos x="57"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7" y="79"/>
                </a:lnTo>
                <a:lnTo>
                  <a:pt x="50" y="82"/>
                </a:lnTo>
                <a:lnTo>
                  <a:pt x="41" y="83"/>
                </a:lnTo>
                <a:lnTo>
                  <a:pt x="32"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2" y="1"/>
                </a:lnTo>
                <a:lnTo>
                  <a:pt x="41" y="0"/>
                </a:lnTo>
                <a:lnTo>
                  <a:pt x="50" y="1"/>
                </a:lnTo>
                <a:lnTo>
                  <a:pt x="57"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5" name="Freeform 6707"/>
          <p:cNvSpPr>
            <a:spLocks/>
          </p:cNvSpPr>
          <p:nvPr/>
        </p:nvSpPr>
        <p:spPr bwMode="auto">
          <a:xfrm>
            <a:off x="9645144" y="1886741"/>
            <a:ext cx="47225" cy="48974"/>
          </a:xfrm>
          <a:custGeom>
            <a:avLst/>
            <a:gdLst/>
            <a:ahLst/>
            <a:cxnLst>
              <a:cxn ang="0">
                <a:pos x="82" y="42"/>
              </a:cxn>
              <a:cxn ang="0">
                <a:pos x="81" y="50"/>
              </a:cxn>
              <a:cxn ang="0">
                <a:pos x="78" y="57"/>
              </a:cxn>
              <a:cxn ang="0">
                <a:pos x="75" y="64"/>
              </a:cxn>
              <a:cxn ang="0">
                <a:pos x="70" y="70"/>
              </a:cxn>
              <a:cxn ang="0">
                <a:pos x="64" y="75"/>
              </a:cxn>
              <a:cxn ang="0">
                <a:pos x="57" y="79"/>
              </a:cxn>
              <a:cxn ang="0">
                <a:pos x="49" y="82"/>
              </a:cxn>
              <a:cxn ang="0">
                <a:pos x="40" y="83"/>
              </a:cxn>
              <a:cxn ang="0">
                <a:pos x="32" y="82"/>
              </a:cxn>
              <a:cxn ang="0">
                <a:pos x="24" y="79"/>
              </a:cxn>
              <a:cxn ang="0">
                <a:pos x="17" y="75"/>
              </a:cxn>
              <a:cxn ang="0">
                <a:pos x="11" y="70"/>
              </a:cxn>
              <a:cxn ang="0">
                <a:pos x="6" y="64"/>
              </a:cxn>
              <a:cxn ang="0">
                <a:pos x="3" y="57"/>
              </a:cxn>
              <a:cxn ang="0">
                <a:pos x="0" y="50"/>
              </a:cxn>
              <a:cxn ang="0">
                <a:pos x="0" y="42"/>
              </a:cxn>
              <a:cxn ang="0">
                <a:pos x="0" y="34"/>
              </a:cxn>
              <a:cxn ang="0">
                <a:pos x="3" y="25"/>
              </a:cxn>
              <a:cxn ang="0">
                <a:pos x="6" y="18"/>
              </a:cxn>
              <a:cxn ang="0">
                <a:pos x="11" y="12"/>
              </a:cxn>
              <a:cxn ang="0">
                <a:pos x="17" y="7"/>
              </a:cxn>
              <a:cxn ang="0">
                <a:pos x="24" y="4"/>
              </a:cxn>
              <a:cxn ang="0">
                <a:pos x="32" y="1"/>
              </a:cxn>
              <a:cxn ang="0">
                <a:pos x="40" y="0"/>
              </a:cxn>
              <a:cxn ang="0">
                <a:pos x="49" y="1"/>
              </a:cxn>
              <a:cxn ang="0">
                <a:pos x="57" y="4"/>
              </a:cxn>
              <a:cxn ang="0">
                <a:pos x="64" y="7"/>
              </a:cxn>
              <a:cxn ang="0">
                <a:pos x="70" y="12"/>
              </a:cxn>
              <a:cxn ang="0">
                <a:pos x="75" y="18"/>
              </a:cxn>
              <a:cxn ang="0">
                <a:pos x="78" y="25"/>
              </a:cxn>
              <a:cxn ang="0">
                <a:pos x="81" y="34"/>
              </a:cxn>
              <a:cxn ang="0">
                <a:pos x="82" y="42"/>
              </a:cxn>
            </a:cxnLst>
            <a:rect l="0" t="0" r="r" b="b"/>
            <a:pathLst>
              <a:path w="82" h="83">
                <a:moveTo>
                  <a:pt x="82" y="42"/>
                </a:moveTo>
                <a:lnTo>
                  <a:pt x="81" y="50"/>
                </a:lnTo>
                <a:lnTo>
                  <a:pt x="78" y="57"/>
                </a:lnTo>
                <a:lnTo>
                  <a:pt x="75" y="64"/>
                </a:lnTo>
                <a:lnTo>
                  <a:pt x="70" y="70"/>
                </a:lnTo>
                <a:lnTo>
                  <a:pt x="64" y="75"/>
                </a:lnTo>
                <a:lnTo>
                  <a:pt x="57" y="79"/>
                </a:lnTo>
                <a:lnTo>
                  <a:pt x="49" y="82"/>
                </a:lnTo>
                <a:lnTo>
                  <a:pt x="40" y="83"/>
                </a:lnTo>
                <a:lnTo>
                  <a:pt x="32" y="82"/>
                </a:lnTo>
                <a:lnTo>
                  <a:pt x="24" y="79"/>
                </a:lnTo>
                <a:lnTo>
                  <a:pt x="17" y="75"/>
                </a:lnTo>
                <a:lnTo>
                  <a:pt x="11" y="70"/>
                </a:lnTo>
                <a:lnTo>
                  <a:pt x="6" y="64"/>
                </a:lnTo>
                <a:lnTo>
                  <a:pt x="3" y="57"/>
                </a:lnTo>
                <a:lnTo>
                  <a:pt x="0" y="50"/>
                </a:lnTo>
                <a:lnTo>
                  <a:pt x="0" y="42"/>
                </a:lnTo>
                <a:lnTo>
                  <a:pt x="0" y="34"/>
                </a:lnTo>
                <a:lnTo>
                  <a:pt x="3" y="25"/>
                </a:lnTo>
                <a:lnTo>
                  <a:pt x="6" y="18"/>
                </a:lnTo>
                <a:lnTo>
                  <a:pt x="11" y="12"/>
                </a:lnTo>
                <a:lnTo>
                  <a:pt x="17" y="7"/>
                </a:lnTo>
                <a:lnTo>
                  <a:pt x="24" y="4"/>
                </a:lnTo>
                <a:lnTo>
                  <a:pt x="32" y="1"/>
                </a:lnTo>
                <a:lnTo>
                  <a:pt x="40" y="0"/>
                </a:lnTo>
                <a:lnTo>
                  <a:pt x="49" y="1"/>
                </a:lnTo>
                <a:lnTo>
                  <a:pt x="57" y="4"/>
                </a:lnTo>
                <a:lnTo>
                  <a:pt x="64" y="7"/>
                </a:lnTo>
                <a:lnTo>
                  <a:pt x="70" y="12"/>
                </a:lnTo>
                <a:lnTo>
                  <a:pt x="75" y="18"/>
                </a:lnTo>
                <a:lnTo>
                  <a:pt x="78"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6" name="Freeform 6708"/>
          <p:cNvSpPr>
            <a:spLocks/>
          </p:cNvSpPr>
          <p:nvPr/>
        </p:nvSpPr>
        <p:spPr bwMode="auto">
          <a:xfrm>
            <a:off x="9736094" y="1886741"/>
            <a:ext cx="47225" cy="48974"/>
          </a:xfrm>
          <a:custGeom>
            <a:avLst/>
            <a:gdLst/>
            <a:ahLst/>
            <a:cxnLst>
              <a:cxn ang="0">
                <a:pos x="82" y="42"/>
              </a:cxn>
              <a:cxn ang="0">
                <a:pos x="81" y="50"/>
              </a:cxn>
              <a:cxn ang="0">
                <a:pos x="79" y="57"/>
              </a:cxn>
              <a:cxn ang="0">
                <a:pos x="75" y="64"/>
              </a:cxn>
              <a:cxn ang="0">
                <a:pos x="70" y="70"/>
              </a:cxn>
              <a:cxn ang="0">
                <a:pos x="64" y="75"/>
              </a:cxn>
              <a:cxn ang="0">
                <a:pos x="57" y="79"/>
              </a:cxn>
              <a:cxn ang="0">
                <a:pos x="49" y="82"/>
              </a:cxn>
              <a:cxn ang="0">
                <a:pos x="41" y="83"/>
              </a:cxn>
              <a:cxn ang="0">
                <a:pos x="32"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2" y="1"/>
              </a:cxn>
              <a:cxn ang="0">
                <a:pos x="41" y="0"/>
              </a:cxn>
              <a:cxn ang="0">
                <a:pos x="49" y="1"/>
              </a:cxn>
              <a:cxn ang="0">
                <a:pos x="57"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7" y="79"/>
                </a:lnTo>
                <a:lnTo>
                  <a:pt x="49" y="82"/>
                </a:lnTo>
                <a:lnTo>
                  <a:pt x="41" y="83"/>
                </a:lnTo>
                <a:lnTo>
                  <a:pt x="32"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2" y="1"/>
                </a:lnTo>
                <a:lnTo>
                  <a:pt x="41" y="0"/>
                </a:lnTo>
                <a:lnTo>
                  <a:pt x="49" y="1"/>
                </a:lnTo>
                <a:lnTo>
                  <a:pt x="57"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7" name="Freeform 6709"/>
          <p:cNvSpPr>
            <a:spLocks/>
          </p:cNvSpPr>
          <p:nvPr/>
        </p:nvSpPr>
        <p:spPr bwMode="auto">
          <a:xfrm>
            <a:off x="9827045" y="1886741"/>
            <a:ext cx="48974" cy="48974"/>
          </a:xfrm>
          <a:custGeom>
            <a:avLst/>
            <a:gdLst/>
            <a:ahLst/>
            <a:cxnLst>
              <a:cxn ang="0">
                <a:pos x="83" y="42"/>
              </a:cxn>
              <a:cxn ang="0">
                <a:pos x="83" y="50"/>
              </a:cxn>
              <a:cxn ang="0">
                <a:pos x="80" y="57"/>
              </a:cxn>
              <a:cxn ang="0">
                <a:pos x="77" y="64"/>
              </a:cxn>
              <a:cxn ang="0">
                <a:pos x="72" y="70"/>
              </a:cxn>
              <a:cxn ang="0">
                <a:pos x="66" y="75"/>
              </a:cxn>
              <a:cxn ang="0">
                <a:pos x="59" y="79"/>
              </a:cxn>
              <a:cxn ang="0">
                <a:pos x="50" y="82"/>
              </a:cxn>
              <a:cxn ang="0">
                <a:pos x="42" y="83"/>
              </a:cxn>
              <a:cxn ang="0">
                <a:pos x="34" y="82"/>
              </a:cxn>
              <a:cxn ang="0">
                <a:pos x="26" y="79"/>
              </a:cxn>
              <a:cxn ang="0">
                <a:pos x="19" y="75"/>
              </a:cxn>
              <a:cxn ang="0">
                <a:pos x="13" y="70"/>
              </a:cxn>
              <a:cxn ang="0">
                <a:pos x="8" y="64"/>
              </a:cxn>
              <a:cxn ang="0">
                <a:pos x="5" y="57"/>
              </a:cxn>
              <a:cxn ang="0">
                <a:pos x="1" y="50"/>
              </a:cxn>
              <a:cxn ang="0">
                <a:pos x="0" y="42"/>
              </a:cxn>
              <a:cxn ang="0">
                <a:pos x="1" y="34"/>
              </a:cxn>
              <a:cxn ang="0">
                <a:pos x="5" y="25"/>
              </a:cxn>
              <a:cxn ang="0">
                <a:pos x="8" y="18"/>
              </a:cxn>
              <a:cxn ang="0">
                <a:pos x="13" y="12"/>
              </a:cxn>
              <a:cxn ang="0">
                <a:pos x="19" y="7"/>
              </a:cxn>
              <a:cxn ang="0">
                <a:pos x="26" y="4"/>
              </a:cxn>
              <a:cxn ang="0">
                <a:pos x="34" y="1"/>
              </a:cxn>
              <a:cxn ang="0">
                <a:pos x="42" y="0"/>
              </a:cxn>
              <a:cxn ang="0">
                <a:pos x="50" y="1"/>
              </a:cxn>
              <a:cxn ang="0">
                <a:pos x="59" y="4"/>
              </a:cxn>
              <a:cxn ang="0">
                <a:pos x="66" y="7"/>
              </a:cxn>
              <a:cxn ang="0">
                <a:pos x="72" y="12"/>
              </a:cxn>
              <a:cxn ang="0">
                <a:pos x="77" y="18"/>
              </a:cxn>
              <a:cxn ang="0">
                <a:pos x="80" y="25"/>
              </a:cxn>
              <a:cxn ang="0">
                <a:pos x="83" y="34"/>
              </a:cxn>
              <a:cxn ang="0">
                <a:pos x="83" y="42"/>
              </a:cxn>
            </a:cxnLst>
            <a:rect l="0" t="0" r="r" b="b"/>
            <a:pathLst>
              <a:path w="83" h="83">
                <a:moveTo>
                  <a:pt x="83" y="42"/>
                </a:moveTo>
                <a:lnTo>
                  <a:pt x="83" y="50"/>
                </a:lnTo>
                <a:lnTo>
                  <a:pt x="80" y="57"/>
                </a:lnTo>
                <a:lnTo>
                  <a:pt x="77" y="64"/>
                </a:lnTo>
                <a:lnTo>
                  <a:pt x="72" y="70"/>
                </a:lnTo>
                <a:lnTo>
                  <a:pt x="66" y="75"/>
                </a:lnTo>
                <a:lnTo>
                  <a:pt x="59" y="79"/>
                </a:lnTo>
                <a:lnTo>
                  <a:pt x="50" y="82"/>
                </a:lnTo>
                <a:lnTo>
                  <a:pt x="42" y="83"/>
                </a:lnTo>
                <a:lnTo>
                  <a:pt x="34" y="82"/>
                </a:lnTo>
                <a:lnTo>
                  <a:pt x="26" y="79"/>
                </a:lnTo>
                <a:lnTo>
                  <a:pt x="19" y="75"/>
                </a:lnTo>
                <a:lnTo>
                  <a:pt x="13" y="70"/>
                </a:lnTo>
                <a:lnTo>
                  <a:pt x="8" y="64"/>
                </a:lnTo>
                <a:lnTo>
                  <a:pt x="5" y="57"/>
                </a:lnTo>
                <a:lnTo>
                  <a:pt x="1" y="50"/>
                </a:lnTo>
                <a:lnTo>
                  <a:pt x="0" y="42"/>
                </a:lnTo>
                <a:lnTo>
                  <a:pt x="1" y="34"/>
                </a:lnTo>
                <a:lnTo>
                  <a:pt x="5" y="25"/>
                </a:lnTo>
                <a:lnTo>
                  <a:pt x="8" y="18"/>
                </a:lnTo>
                <a:lnTo>
                  <a:pt x="13" y="12"/>
                </a:lnTo>
                <a:lnTo>
                  <a:pt x="19" y="7"/>
                </a:lnTo>
                <a:lnTo>
                  <a:pt x="26" y="4"/>
                </a:lnTo>
                <a:lnTo>
                  <a:pt x="34" y="1"/>
                </a:lnTo>
                <a:lnTo>
                  <a:pt x="42" y="0"/>
                </a:lnTo>
                <a:lnTo>
                  <a:pt x="50" y="1"/>
                </a:lnTo>
                <a:lnTo>
                  <a:pt x="59" y="4"/>
                </a:lnTo>
                <a:lnTo>
                  <a:pt x="66" y="7"/>
                </a:lnTo>
                <a:lnTo>
                  <a:pt x="72" y="12"/>
                </a:lnTo>
                <a:lnTo>
                  <a:pt x="77" y="18"/>
                </a:lnTo>
                <a:lnTo>
                  <a:pt x="80" y="25"/>
                </a:lnTo>
                <a:lnTo>
                  <a:pt x="83"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8" name="Freeform 6710"/>
          <p:cNvSpPr>
            <a:spLocks/>
          </p:cNvSpPr>
          <p:nvPr/>
        </p:nvSpPr>
        <p:spPr bwMode="auto">
          <a:xfrm>
            <a:off x="9919745" y="1886741"/>
            <a:ext cx="47225" cy="48974"/>
          </a:xfrm>
          <a:custGeom>
            <a:avLst/>
            <a:gdLst/>
            <a:ahLst/>
            <a:cxnLst>
              <a:cxn ang="0">
                <a:pos x="83" y="42"/>
              </a:cxn>
              <a:cxn ang="0">
                <a:pos x="82" y="50"/>
              </a:cxn>
              <a:cxn ang="0">
                <a:pos x="80" y="57"/>
              </a:cxn>
              <a:cxn ang="0">
                <a:pos x="76" y="64"/>
              </a:cxn>
              <a:cxn ang="0">
                <a:pos x="71" y="70"/>
              </a:cxn>
              <a:cxn ang="0">
                <a:pos x="65" y="75"/>
              </a:cxn>
              <a:cxn ang="0">
                <a:pos x="57" y="79"/>
              </a:cxn>
              <a:cxn ang="0">
                <a:pos x="50" y="82"/>
              </a:cxn>
              <a:cxn ang="0">
                <a:pos x="41" y="83"/>
              </a:cxn>
              <a:cxn ang="0">
                <a:pos x="33" y="82"/>
              </a:cxn>
              <a:cxn ang="0">
                <a:pos x="26" y="79"/>
              </a:cxn>
              <a:cxn ang="0">
                <a:pos x="19" y="75"/>
              </a:cxn>
              <a:cxn ang="0">
                <a:pos x="13" y="70"/>
              </a:cxn>
              <a:cxn ang="0">
                <a:pos x="8" y="64"/>
              </a:cxn>
              <a:cxn ang="0">
                <a:pos x="3" y="57"/>
              </a:cxn>
              <a:cxn ang="0">
                <a:pos x="1" y="50"/>
              </a:cxn>
              <a:cxn ang="0">
                <a:pos x="0" y="42"/>
              </a:cxn>
              <a:cxn ang="0">
                <a:pos x="1" y="34"/>
              </a:cxn>
              <a:cxn ang="0">
                <a:pos x="3" y="25"/>
              </a:cxn>
              <a:cxn ang="0">
                <a:pos x="8" y="18"/>
              </a:cxn>
              <a:cxn ang="0">
                <a:pos x="13" y="12"/>
              </a:cxn>
              <a:cxn ang="0">
                <a:pos x="19" y="7"/>
              </a:cxn>
              <a:cxn ang="0">
                <a:pos x="26" y="4"/>
              </a:cxn>
              <a:cxn ang="0">
                <a:pos x="33" y="1"/>
              </a:cxn>
              <a:cxn ang="0">
                <a:pos x="41" y="0"/>
              </a:cxn>
              <a:cxn ang="0">
                <a:pos x="50" y="1"/>
              </a:cxn>
              <a:cxn ang="0">
                <a:pos x="57" y="4"/>
              </a:cxn>
              <a:cxn ang="0">
                <a:pos x="65" y="7"/>
              </a:cxn>
              <a:cxn ang="0">
                <a:pos x="71" y="12"/>
              </a:cxn>
              <a:cxn ang="0">
                <a:pos x="76" y="18"/>
              </a:cxn>
              <a:cxn ang="0">
                <a:pos x="80" y="25"/>
              </a:cxn>
              <a:cxn ang="0">
                <a:pos x="82" y="34"/>
              </a:cxn>
              <a:cxn ang="0">
                <a:pos x="83" y="42"/>
              </a:cxn>
            </a:cxnLst>
            <a:rect l="0" t="0" r="r" b="b"/>
            <a:pathLst>
              <a:path w="83" h="83">
                <a:moveTo>
                  <a:pt x="83" y="42"/>
                </a:moveTo>
                <a:lnTo>
                  <a:pt x="82" y="50"/>
                </a:lnTo>
                <a:lnTo>
                  <a:pt x="80" y="57"/>
                </a:lnTo>
                <a:lnTo>
                  <a:pt x="76" y="64"/>
                </a:lnTo>
                <a:lnTo>
                  <a:pt x="71" y="70"/>
                </a:lnTo>
                <a:lnTo>
                  <a:pt x="65" y="75"/>
                </a:lnTo>
                <a:lnTo>
                  <a:pt x="57" y="79"/>
                </a:lnTo>
                <a:lnTo>
                  <a:pt x="50" y="82"/>
                </a:lnTo>
                <a:lnTo>
                  <a:pt x="41" y="83"/>
                </a:lnTo>
                <a:lnTo>
                  <a:pt x="33" y="82"/>
                </a:lnTo>
                <a:lnTo>
                  <a:pt x="26" y="79"/>
                </a:lnTo>
                <a:lnTo>
                  <a:pt x="19" y="75"/>
                </a:lnTo>
                <a:lnTo>
                  <a:pt x="13" y="70"/>
                </a:lnTo>
                <a:lnTo>
                  <a:pt x="8" y="64"/>
                </a:lnTo>
                <a:lnTo>
                  <a:pt x="3" y="57"/>
                </a:lnTo>
                <a:lnTo>
                  <a:pt x="1" y="50"/>
                </a:lnTo>
                <a:lnTo>
                  <a:pt x="0" y="42"/>
                </a:lnTo>
                <a:lnTo>
                  <a:pt x="1" y="34"/>
                </a:lnTo>
                <a:lnTo>
                  <a:pt x="3" y="25"/>
                </a:lnTo>
                <a:lnTo>
                  <a:pt x="8" y="18"/>
                </a:lnTo>
                <a:lnTo>
                  <a:pt x="13" y="12"/>
                </a:lnTo>
                <a:lnTo>
                  <a:pt x="19" y="7"/>
                </a:lnTo>
                <a:lnTo>
                  <a:pt x="26" y="4"/>
                </a:lnTo>
                <a:lnTo>
                  <a:pt x="33" y="1"/>
                </a:lnTo>
                <a:lnTo>
                  <a:pt x="41" y="0"/>
                </a:lnTo>
                <a:lnTo>
                  <a:pt x="50" y="1"/>
                </a:lnTo>
                <a:lnTo>
                  <a:pt x="57" y="4"/>
                </a:lnTo>
                <a:lnTo>
                  <a:pt x="65" y="7"/>
                </a:lnTo>
                <a:lnTo>
                  <a:pt x="71" y="12"/>
                </a:lnTo>
                <a:lnTo>
                  <a:pt x="76" y="18"/>
                </a:lnTo>
                <a:lnTo>
                  <a:pt x="80"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89" name="Freeform 6711"/>
          <p:cNvSpPr>
            <a:spLocks/>
          </p:cNvSpPr>
          <p:nvPr/>
        </p:nvSpPr>
        <p:spPr bwMode="auto">
          <a:xfrm>
            <a:off x="10010696" y="1886741"/>
            <a:ext cx="48974" cy="48974"/>
          </a:xfrm>
          <a:custGeom>
            <a:avLst/>
            <a:gdLst/>
            <a:ahLst/>
            <a:cxnLst>
              <a:cxn ang="0">
                <a:pos x="83" y="42"/>
              </a:cxn>
              <a:cxn ang="0">
                <a:pos x="83" y="50"/>
              </a:cxn>
              <a:cxn ang="0">
                <a:pos x="80" y="57"/>
              </a:cxn>
              <a:cxn ang="0">
                <a:pos x="76" y="64"/>
              </a:cxn>
              <a:cxn ang="0">
                <a:pos x="71" y="70"/>
              </a:cxn>
              <a:cxn ang="0">
                <a:pos x="65" y="75"/>
              </a:cxn>
              <a:cxn ang="0">
                <a:pos x="58" y="79"/>
              </a:cxn>
              <a:cxn ang="0">
                <a:pos x="50" y="82"/>
              </a:cxn>
              <a:cxn ang="0">
                <a:pos x="42" y="83"/>
              </a:cxn>
              <a:cxn ang="0">
                <a:pos x="34" y="82"/>
              </a:cxn>
              <a:cxn ang="0">
                <a:pos x="26" y="79"/>
              </a:cxn>
              <a:cxn ang="0">
                <a:pos x="19" y="75"/>
              </a:cxn>
              <a:cxn ang="0">
                <a:pos x="13" y="70"/>
              </a:cxn>
              <a:cxn ang="0">
                <a:pos x="7" y="64"/>
              </a:cxn>
              <a:cxn ang="0">
                <a:pos x="3" y="57"/>
              </a:cxn>
              <a:cxn ang="0">
                <a:pos x="1" y="50"/>
              </a:cxn>
              <a:cxn ang="0">
                <a:pos x="0" y="42"/>
              </a:cxn>
              <a:cxn ang="0">
                <a:pos x="1" y="34"/>
              </a:cxn>
              <a:cxn ang="0">
                <a:pos x="3" y="25"/>
              </a:cxn>
              <a:cxn ang="0">
                <a:pos x="7" y="18"/>
              </a:cxn>
              <a:cxn ang="0">
                <a:pos x="13" y="12"/>
              </a:cxn>
              <a:cxn ang="0">
                <a:pos x="19" y="7"/>
              </a:cxn>
              <a:cxn ang="0">
                <a:pos x="26" y="4"/>
              </a:cxn>
              <a:cxn ang="0">
                <a:pos x="34" y="1"/>
              </a:cxn>
              <a:cxn ang="0">
                <a:pos x="42" y="0"/>
              </a:cxn>
              <a:cxn ang="0">
                <a:pos x="50" y="1"/>
              </a:cxn>
              <a:cxn ang="0">
                <a:pos x="58" y="4"/>
              </a:cxn>
              <a:cxn ang="0">
                <a:pos x="65" y="7"/>
              </a:cxn>
              <a:cxn ang="0">
                <a:pos x="71" y="12"/>
              </a:cxn>
              <a:cxn ang="0">
                <a:pos x="76" y="18"/>
              </a:cxn>
              <a:cxn ang="0">
                <a:pos x="80" y="25"/>
              </a:cxn>
              <a:cxn ang="0">
                <a:pos x="83" y="34"/>
              </a:cxn>
              <a:cxn ang="0">
                <a:pos x="83" y="42"/>
              </a:cxn>
            </a:cxnLst>
            <a:rect l="0" t="0" r="r" b="b"/>
            <a:pathLst>
              <a:path w="83" h="83">
                <a:moveTo>
                  <a:pt x="83" y="42"/>
                </a:moveTo>
                <a:lnTo>
                  <a:pt x="83" y="50"/>
                </a:lnTo>
                <a:lnTo>
                  <a:pt x="80" y="57"/>
                </a:lnTo>
                <a:lnTo>
                  <a:pt x="76" y="64"/>
                </a:lnTo>
                <a:lnTo>
                  <a:pt x="71" y="70"/>
                </a:lnTo>
                <a:lnTo>
                  <a:pt x="65" y="75"/>
                </a:lnTo>
                <a:lnTo>
                  <a:pt x="58" y="79"/>
                </a:lnTo>
                <a:lnTo>
                  <a:pt x="50" y="82"/>
                </a:lnTo>
                <a:lnTo>
                  <a:pt x="42" y="83"/>
                </a:lnTo>
                <a:lnTo>
                  <a:pt x="34" y="82"/>
                </a:lnTo>
                <a:lnTo>
                  <a:pt x="26" y="79"/>
                </a:lnTo>
                <a:lnTo>
                  <a:pt x="19" y="75"/>
                </a:lnTo>
                <a:lnTo>
                  <a:pt x="13" y="70"/>
                </a:lnTo>
                <a:lnTo>
                  <a:pt x="7" y="64"/>
                </a:lnTo>
                <a:lnTo>
                  <a:pt x="3" y="57"/>
                </a:lnTo>
                <a:lnTo>
                  <a:pt x="1" y="50"/>
                </a:lnTo>
                <a:lnTo>
                  <a:pt x="0" y="42"/>
                </a:lnTo>
                <a:lnTo>
                  <a:pt x="1" y="34"/>
                </a:lnTo>
                <a:lnTo>
                  <a:pt x="3" y="25"/>
                </a:lnTo>
                <a:lnTo>
                  <a:pt x="7" y="18"/>
                </a:lnTo>
                <a:lnTo>
                  <a:pt x="13" y="12"/>
                </a:lnTo>
                <a:lnTo>
                  <a:pt x="19" y="7"/>
                </a:lnTo>
                <a:lnTo>
                  <a:pt x="26" y="4"/>
                </a:lnTo>
                <a:lnTo>
                  <a:pt x="34" y="1"/>
                </a:lnTo>
                <a:lnTo>
                  <a:pt x="42" y="0"/>
                </a:lnTo>
                <a:lnTo>
                  <a:pt x="50" y="1"/>
                </a:lnTo>
                <a:lnTo>
                  <a:pt x="58" y="4"/>
                </a:lnTo>
                <a:lnTo>
                  <a:pt x="65" y="7"/>
                </a:lnTo>
                <a:lnTo>
                  <a:pt x="71" y="12"/>
                </a:lnTo>
                <a:lnTo>
                  <a:pt x="76" y="18"/>
                </a:lnTo>
                <a:lnTo>
                  <a:pt x="80" y="25"/>
                </a:lnTo>
                <a:lnTo>
                  <a:pt x="83"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0" name="Freeform 6712"/>
          <p:cNvSpPr>
            <a:spLocks/>
          </p:cNvSpPr>
          <p:nvPr/>
        </p:nvSpPr>
        <p:spPr bwMode="auto">
          <a:xfrm>
            <a:off x="10103396" y="1886741"/>
            <a:ext cx="47225" cy="48974"/>
          </a:xfrm>
          <a:custGeom>
            <a:avLst/>
            <a:gdLst/>
            <a:ahLst/>
            <a:cxnLst>
              <a:cxn ang="0">
                <a:pos x="83" y="42"/>
              </a:cxn>
              <a:cxn ang="0">
                <a:pos x="82" y="50"/>
              </a:cxn>
              <a:cxn ang="0">
                <a:pos x="80" y="57"/>
              </a:cxn>
              <a:cxn ang="0">
                <a:pos x="76" y="64"/>
              </a:cxn>
              <a:cxn ang="0">
                <a:pos x="71" y="70"/>
              </a:cxn>
              <a:cxn ang="0">
                <a:pos x="64" y="75"/>
              </a:cxn>
              <a:cxn ang="0">
                <a:pos x="57" y="79"/>
              </a:cxn>
              <a:cxn ang="0">
                <a:pos x="49" y="82"/>
              </a:cxn>
              <a:cxn ang="0">
                <a:pos x="41" y="83"/>
              </a:cxn>
              <a:cxn ang="0">
                <a:pos x="33" y="82"/>
              </a:cxn>
              <a:cxn ang="0">
                <a:pos x="25" y="79"/>
              </a:cxn>
              <a:cxn ang="0">
                <a:pos x="19" y="75"/>
              </a:cxn>
              <a:cxn ang="0">
                <a:pos x="12" y="70"/>
              </a:cxn>
              <a:cxn ang="0">
                <a:pos x="7" y="64"/>
              </a:cxn>
              <a:cxn ang="0">
                <a:pos x="3" y="57"/>
              </a:cxn>
              <a:cxn ang="0">
                <a:pos x="1" y="50"/>
              </a:cxn>
              <a:cxn ang="0">
                <a:pos x="0" y="42"/>
              </a:cxn>
              <a:cxn ang="0">
                <a:pos x="1" y="34"/>
              </a:cxn>
              <a:cxn ang="0">
                <a:pos x="3" y="25"/>
              </a:cxn>
              <a:cxn ang="0">
                <a:pos x="7" y="18"/>
              </a:cxn>
              <a:cxn ang="0">
                <a:pos x="12" y="12"/>
              </a:cxn>
              <a:cxn ang="0">
                <a:pos x="19" y="7"/>
              </a:cxn>
              <a:cxn ang="0">
                <a:pos x="25" y="4"/>
              </a:cxn>
              <a:cxn ang="0">
                <a:pos x="33" y="1"/>
              </a:cxn>
              <a:cxn ang="0">
                <a:pos x="41" y="0"/>
              </a:cxn>
              <a:cxn ang="0">
                <a:pos x="49" y="1"/>
              </a:cxn>
              <a:cxn ang="0">
                <a:pos x="57" y="4"/>
              </a:cxn>
              <a:cxn ang="0">
                <a:pos x="64" y="7"/>
              </a:cxn>
              <a:cxn ang="0">
                <a:pos x="71" y="12"/>
              </a:cxn>
              <a:cxn ang="0">
                <a:pos x="76" y="18"/>
              </a:cxn>
              <a:cxn ang="0">
                <a:pos x="80" y="25"/>
              </a:cxn>
              <a:cxn ang="0">
                <a:pos x="82" y="34"/>
              </a:cxn>
              <a:cxn ang="0">
                <a:pos x="83" y="42"/>
              </a:cxn>
            </a:cxnLst>
            <a:rect l="0" t="0" r="r" b="b"/>
            <a:pathLst>
              <a:path w="83" h="83">
                <a:moveTo>
                  <a:pt x="83" y="42"/>
                </a:moveTo>
                <a:lnTo>
                  <a:pt x="82" y="50"/>
                </a:lnTo>
                <a:lnTo>
                  <a:pt x="80" y="57"/>
                </a:lnTo>
                <a:lnTo>
                  <a:pt x="76" y="64"/>
                </a:lnTo>
                <a:lnTo>
                  <a:pt x="71" y="70"/>
                </a:lnTo>
                <a:lnTo>
                  <a:pt x="64" y="75"/>
                </a:lnTo>
                <a:lnTo>
                  <a:pt x="57" y="79"/>
                </a:lnTo>
                <a:lnTo>
                  <a:pt x="49" y="82"/>
                </a:lnTo>
                <a:lnTo>
                  <a:pt x="41" y="83"/>
                </a:lnTo>
                <a:lnTo>
                  <a:pt x="33" y="82"/>
                </a:lnTo>
                <a:lnTo>
                  <a:pt x="25" y="79"/>
                </a:lnTo>
                <a:lnTo>
                  <a:pt x="19" y="75"/>
                </a:lnTo>
                <a:lnTo>
                  <a:pt x="12" y="70"/>
                </a:lnTo>
                <a:lnTo>
                  <a:pt x="7" y="64"/>
                </a:lnTo>
                <a:lnTo>
                  <a:pt x="3" y="57"/>
                </a:lnTo>
                <a:lnTo>
                  <a:pt x="1" y="50"/>
                </a:lnTo>
                <a:lnTo>
                  <a:pt x="0" y="42"/>
                </a:lnTo>
                <a:lnTo>
                  <a:pt x="1" y="34"/>
                </a:lnTo>
                <a:lnTo>
                  <a:pt x="3" y="25"/>
                </a:lnTo>
                <a:lnTo>
                  <a:pt x="7" y="18"/>
                </a:lnTo>
                <a:lnTo>
                  <a:pt x="12" y="12"/>
                </a:lnTo>
                <a:lnTo>
                  <a:pt x="19" y="7"/>
                </a:lnTo>
                <a:lnTo>
                  <a:pt x="25" y="4"/>
                </a:lnTo>
                <a:lnTo>
                  <a:pt x="33" y="1"/>
                </a:lnTo>
                <a:lnTo>
                  <a:pt x="41" y="0"/>
                </a:lnTo>
                <a:lnTo>
                  <a:pt x="49" y="1"/>
                </a:lnTo>
                <a:lnTo>
                  <a:pt x="57" y="4"/>
                </a:lnTo>
                <a:lnTo>
                  <a:pt x="64" y="7"/>
                </a:lnTo>
                <a:lnTo>
                  <a:pt x="71" y="12"/>
                </a:lnTo>
                <a:lnTo>
                  <a:pt x="76" y="18"/>
                </a:lnTo>
                <a:lnTo>
                  <a:pt x="80"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1" name="Freeform 6713"/>
          <p:cNvSpPr>
            <a:spLocks/>
          </p:cNvSpPr>
          <p:nvPr/>
        </p:nvSpPr>
        <p:spPr bwMode="auto">
          <a:xfrm>
            <a:off x="10194347" y="1886741"/>
            <a:ext cx="48974" cy="48974"/>
          </a:xfrm>
          <a:custGeom>
            <a:avLst/>
            <a:gdLst/>
            <a:ahLst/>
            <a:cxnLst>
              <a:cxn ang="0">
                <a:pos x="83" y="42"/>
              </a:cxn>
              <a:cxn ang="0">
                <a:pos x="82" y="50"/>
              </a:cxn>
              <a:cxn ang="0">
                <a:pos x="80" y="57"/>
              </a:cxn>
              <a:cxn ang="0">
                <a:pos x="76" y="64"/>
              </a:cxn>
              <a:cxn ang="0">
                <a:pos x="70" y="70"/>
              </a:cxn>
              <a:cxn ang="0">
                <a:pos x="64" y="75"/>
              </a:cxn>
              <a:cxn ang="0">
                <a:pos x="57" y="79"/>
              </a:cxn>
              <a:cxn ang="0">
                <a:pos x="50" y="82"/>
              </a:cxn>
              <a:cxn ang="0">
                <a:pos x="42" y="83"/>
              </a:cxn>
              <a:cxn ang="0">
                <a:pos x="34" y="82"/>
              </a:cxn>
              <a:cxn ang="0">
                <a:pos x="26" y="79"/>
              </a:cxn>
              <a:cxn ang="0">
                <a:pos x="19" y="75"/>
              </a:cxn>
              <a:cxn ang="0">
                <a:pos x="12" y="70"/>
              </a:cxn>
              <a:cxn ang="0">
                <a:pos x="7" y="64"/>
              </a:cxn>
              <a:cxn ang="0">
                <a:pos x="3" y="57"/>
              </a:cxn>
              <a:cxn ang="0">
                <a:pos x="1" y="50"/>
              </a:cxn>
              <a:cxn ang="0">
                <a:pos x="0" y="42"/>
              </a:cxn>
              <a:cxn ang="0">
                <a:pos x="1" y="34"/>
              </a:cxn>
              <a:cxn ang="0">
                <a:pos x="3" y="25"/>
              </a:cxn>
              <a:cxn ang="0">
                <a:pos x="7" y="18"/>
              </a:cxn>
              <a:cxn ang="0">
                <a:pos x="12" y="12"/>
              </a:cxn>
              <a:cxn ang="0">
                <a:pos x="19" y="7"/>
              </a:cxn>
              <a:cxn ang="0">
                <a:pos x="26" y="4"/>
              </a:cxn>
              <a:cxn ang="0">
                <a:pos x="34" y="1"/>
              </a:cxn>
              <a:cxn ang="0">
                <a:pos x="42" y="0"/>
              </a:cxn>
              <a:cxn ang="0">
                <a:pos x="50" y="1"/>
              </a:cxn>
              <a:cxn ang="0">
                <a:pos x="57" y="4"/>
              </a:cxn>
              <a:cxn ang="0">
                <a:pos x="64" y="7"/>
              </a:cxn>
              <a:cxn ang="0">
                <a:pos x="70" y="12"/>
              </a:cxn>
              <a:cxn ang="0">
                <a:pos x="76" y="18"/>
              </a:cxn>
              <a:cxn ang="0">
                <a:pos x="80" y="25"/>
              </a:cxn>
              <a:cxn ang="0">
                <a:pos x="82" y="34"/>
              </a:cxn>
              <a:cxn ang="0">
                <a:pos x="83" y="42"/>
              </a:cxn>
            </a:cxnLst>
            <a:rect l="0" t="0" r="r" b="b"/>
            <a:pathLst>
              <a:path w="83" h="83">
                <a:moveTo>
                  <a:pt x="83" y="42"/>
                </a:moveTo>
                <a:lnTo>
                  <a:pt x="82" y="50"/>
                </a:lnTo>
                <a:lnTo>
                  <a:pt x="80" y="57"/>
                </a:lnTo>
                <a:lnTo>
                  <a:pt x="76" y="64"/>
                </a:lnTo>
                <a:lnTo>
                  <a:pt x="70" y="70"/>
                </a:lnTo>
                <a:lnTo>
                  <a:pt x="64" y="75"/>
                </a:lnTo>
                <a:lnTo>
                  <a:pt x="57" y="79"/>
                </a:lnTo>
                <a:lnTo>
                  <a:pt x="50" y="82"/>
                </a:lnTo>
                <a:lnTo>
                  <a:pt x="42" y="83"/>
                </a:lnTo>
                <a:lnTo>
                  <a:pt x="34" y="82"/>
                </a:lnTo>
                <a:lnTo>
                  <a:pt x="26" y="79"/>
                </a:lnTo>
                <a:lnTo>
                  <a:pt x="19" y="75"/>
                </a:lnTo>
                <a:lnTo>
                  <a:pt x="12" y="70"/>
                </a:lnTo>
                <a:lnTo>
                  <a:pt x="7" y="64"/>
                </a:lnTo>
                <a:lnTo>
                  <a:pt x="3" y="57"/>
                </a:lnTo>
                <a:lnTo>
                  <a:pt x="1" y="50"/>
                </a:lnTo>
                <a:lnTo>
                  <a:pt x="0" y="42"/>
                </a:lnTo>
                <a:lnTo>
                  <a:pt x="1" y="34"/>
                </a:lnTo>
                <a:lnTo>
                  <a:pt x="3" y="25"/>
                </a:lnTo>
                <a:lnTo>
                  <a:pt x="7" y="18"/>
                </a:lnTo>
                <a:lnTo>
                  <a:pt x="12" y="12"/>
                </a:lnTo>
                <a:lnTo>
                  <a:pt x="19" y="7"/>
                </a:lnTo>
                <a:lnTo>
                  <a:pt x="26" y="4"/>
                </a:lnTo>
                <a:lnTo>
                  <a:pt x="34" y="1"/>
                </a:lnTo>
                <a:lnTo>
                  <a:pt x="42" y="0"/>
                </a:lnTo>
                <a:lnTo>
                  <a:pt x="50" y="1"/>
                </a:lnTo>
                <a:lnTo>
                  <a:pt x="57" y="4"/>
                </a:lnTo>
                <a:lnTo>
                  <a:pt x="64" y="7"/>
                </a:lnTo>
                <a:lnTo>
                  <a:pt x="70" y="12"/>
                </a:lnTo>
                <a:lnTo>
                  <a:pt x="76" y="18"/>
                </a:lnTo>
                <a:lnTo>
                  <a:pt x="80"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2" name="Freeform 6714"/>
          <p:cNvSpPr>
            <a:spLocks/>
          </p:cNvSpPr>
          <p:nvPr/>
        </p:nvSpPr>
        <p:spPr bwMode="auto">
          <a:xfrm>
            <a:off x="10287047" y="1886741"/>
            <a:ext cx="47225" cy="48974"/>
          </a:xfrm>
          <a:custGeom>
            <a:avLst/>
            <a:gdLst/>
            <a:ahLst/>
            <a:cxnLst>
              <a:cxn ang="0">
                <a:pos x="83" y="42"/>
              </a:cxn>
              <a:cxn ang="0">
                <a:pos x="82" y="50"/>
              </a:cxn>
              <a:cxn ang="0">
                <a:pos x="79" y="57"/>
              </a:cxn>
              <a:cxn ang="0">
                <a:pos x="75" y="64"/>
              </a:cxn>
              <a:cxn ang="0">
                <a:pos x="70" y="70"/>
              </a:cxn>
              <a:cxn ang="0">
                <a:pos x="64" y="75"/>
              </a:cxn>
              <a:cxn ang="0">
                <a:pos x="57" y="79"/>
              </a:cxn>
              <a:cxn ang="0">
                <a:pos x="49" y="82"/>
              </a:cxn>
              <a:cxn ang="0">
                <a:pos x="41" y="83"/>
              </a:cxn>
              <a:cxn ang="0">
                <a:pos x="33" y="82"/>
              </a:cxn>
              <a:cxn ang="0">
                <a:pos x="25" y="79"/>
              </a:cxn>
              <a:cxn ang="0">
                <a:pos x="17" y="75"/>
              </a:cxn>
              <a:cxn ang="0">
                <a:pos x="11" y="70"/>
              </a:cxn>
              <a:cxn ang="0">
                <a:pos x="7" y="64"/>
              </a:cxn>
              <a:cxn ang="0">
                <a:pos x="3" y="57"/>
              </a:cxn>
              <a:cxn ang="0">
                <a:pos x="0" y="50"/>
              </a:cxn>
              <a:cxn ang="0">
                <a:pos x="0" y="42"/>
              </a:cxn>
              <a:cxn ang="0">
                <a:pos x="0" y="34"/>
              </a:cxn>
              <a:cxn ang="0">
                <a:pos x="3" y="25"/>
              </a:cxn>
              <a:cxn ang="0">
                <a:pos x="7" y="18"/>
              </a:cxn>
              <a:cxn ang="0">
                <a:pos x="11" y="12"/>
              </a:cxn>
              <a:cxn ang="0">
                <a:pos x="17" y="7"/>
              </a:cxn>
              <a:cxn ang="0">
                <a:pos x="25" y="4"/>
              </a:cxn>
              <a:cxn ang="0">
                <a:pos x="33" y="1"/>
              </a:cxn>
              <a:cxn ang="0">
                <a:pos x="41" y="0"/>
              </a:cxn>
              <a:cxn ang="0">
                <a:pos x="49" y="1"/>
              </a:cxn>
              <a:cxn ang="0">
                <a:pos x="57" y="4"/>
              </a:cxn>
              <a:cxn ang="0">
                <a:pos x="64" y="7"/>
              </a:cxn>
              <a:cxn ang="0">
                <a:pos x="70" y="12"/>
              </a:cxn>
              <a:cxn ang="0">
                <a:pos x="75" y="18"/>
              </a:cxn>
              <a:cxn ang="0">
                <a:pos x="79" y="25"/>
              </a:cxn>
              <a:cxn ang="0">
                <a:pos x="82" y="34"/>
              </a:cxn>
              <a:cxn ang="0">
                <a:pos x="83" y="42"/>
              </a:cxn>
            </a:cxnLst>
            <a:rect l="0" t="0" r="r" b="b"/>
            <a:pathLst>
              <a:path w="83" h="83">
                <a:moveTo>
                  <a:pt x="83" y="42"/>
                </a:moveTo>
                <a:lnTo>
                  <a:pt x="82" y="50"/>
                </a:lnTo>
                <a:lnTo>
                  <a:pt x="79" y="57"/>
                </a:lnTo>
                <a:lnTo>
                  <a:pt x="75" y="64"/>
                </a:lnTo>
                <a:lnTo>
                  <a:pt x="70" y="70"/>
                </a:lnTo>
                <a:lnTo>
                  <a:pt x="64" y="75"/>
                </a:lnTo>
                <a:lnTo>
                  <a:pt x="57" y="79"/>
                </a:lnTo>
                <a:lnTo>
                  <a:pt x="49" y="82"/>
                </a:lnTo>
                <a:lnTo>
                  <a:pt x="41" y="83"/>
                </a:lnTo>
                <a:lnTo>
                  <a:pt x="33" y="82"/>
                </a:lnTo>
                <a:lnTo>
                  <a:pt x="25" y="79"/>
                </a:lnTo>
                <a:lnTo>
                  <a:pt x="17" y="75"/>
                </a:lnTo>
                <a:lnTo>
                  <a:pt x="11" y="70"/>
                </a:lnTo>
                <a:lnTo>
                  <a:pt x="7" y="64"/>
                </a:lnTo>
                <a:lnTo>
                  <a:pt x="3" y="57"/>
                </a:lnTo>
                <a:lnTo>
                  <a:pt x="0" y="50"/>
                </a:lnTo>
                <a:lnTo>
                  <a:pt x="0" y="42"/>
                </a:lnTo>
                <a:lnTo>
                  <a:pt x="0" y="34"/>
                </a:lnTo>
                <a:lnTo>
                  <a:pt x="3" y="25"/>
                </a:lnTo>
                <a:lnTo>
                  <a:pt x="7" y="18"/>
                </a:lnTo>
                <a:lnTo>
                  <a:pt x="11" y="12"/>
                </a:lnTo>
                <a:lnTo>
                  <a:pt x="17" y="7"/>
                </a:lnTo>
                <a:lnTo>
                  <a:pt x="25" y="4"/>
                </a:lnTo>
                <a:lnTo>
                  <a:pt x="33" y="1"/>
                </a:lnTo>
                <a:lnTo>
                  <a:pt x="41" y="0"/>
                </a:lnTo>
                <a:lnTo>
                  <a:pt x="49" y="1"/>
                </a:lnTo>
                <a:lnTo>
                  <a:pt x="57" y="4"/>
                </a:lnTo>
                <a:lnTo>
                  <a:pt x="64" y="7"/>
                </a:lnTo>
                <a:lnTo>
                  <a:pt x="70" y="12"/>
                </a:lnTo>
                <a:lnTo>
                  <a:pt x="75" y="18"/>
                </a:lnTo>
                <a:lnTo>
                  <a:pt x="79"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3" name="Freeform 6715"/>
          <p:cNvSpPr>
            <a:spLocks/>
          </p:cNvSpPr>
          <p:nvPr/>
        </p:nvSpPr>
        <p:spPr bwMode="auto">
          <a:xfrm>
            <a:off x="10377998" y="1886741"/>
            <a:ext cx="48974" cy="48974"/>
          </a:xfrm>
          <a:custGeom>
            <a:avLst/>
            <a:gdLst/>
            <a:ahLst/>
            <a:cxnLst>
              <a:cxn ang="0">
                <a:pos x="83" y="42"/>
              </a:cxn>
              <a:cxn ang="0">
                <a:pos x="82" y="50"/>
              </a:cxn>
              <a:cxn ang="0">
                <a:pos x="79" y="57"/>
              </a:cxn>
              <a:cxn ang="0">
                <a:pos x="75" y="64"/>
              </a:cxn>
              <a:cxn ang="0">
                <a:pos x="70" y="70"/>
              </a:cxn>
              <a:cxn ang="0">
                <a:pos x="64" y="75"/>
              </a:cxn>
              <a:cxn ang="0">
                <a:pos x="57" y="79"/>
              </a:cxn>
              <a:cxn ang="0">
                <a:pos x="50" y="82"/>
              </a:cxn>
              <a:cxn ang="0">
                <a:pos x="42" y="83"/>
              </a:cxn>
              <a:cxn ang="0">
                <a:pos x="33"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3" y="1"/>
              </a:cxn>
              <a:cxn ang="0">
                <a:pos x="42" y="0"/>
              </a:cxn>
              <a:cxn ang="0">
                <a:pos x="50" y="1"/>
              </a:cxn>
              <a:cxn ang="0">
                <a:pos x="57" y="4"/>
              </a:cxn>
              <a:cxn ang="0">
                <a:pos x="64" y="7"/>
              </a:cxn>
              <a:cxn ang="0">
                <a:pos x="70" y="12"/>
              </a:cxn>
              <a:cxn ang="0">
                <a:pos x="75" y="18"/>
              </a:cxn>
              <a:cxn ang="0">
                <a:pos x="79" y="25"/>
              </a:cxn>
              <a:cxn ang="0">
                <a:pos x="82" y="34"/>
              </a:cxn>
              <a:cxn ang="0">
                <a:pos x="83" y="42"/>
              </a:cxn>
            </a:cxnLst>
            <a:rect l="0" t="0" r="r" b="b"/>
            <a:pathLst>
              <a:path w="83" h="83">
                <a:moveTo>
                  <a:pt x="83" y="42"/>
                </a:moveTo>
                <a:lnTo>
                  <a:pt x="82" y="50"/>
                </a:lnTo>
                <a:lnTo>
                  <a:pt x="79" y="57"/>
                </a:lnTo>
                <a:lnTo>
                  <a:pt x="75" y="64"/>
                </a:lnTo>
                <a:lnTo>
                  <a:pt x="70" y="70"/>
                </a:lnTo>
                <a:lnTo>
                  <a:pt x="64" y="75"/>
                </a:lnTo>
                <a:lnTo>
                  <a:pt x="57" y="79"/>
                </a:lnTo>
                <a:lnTo>
                  <a:pt x="50" y="82"/>
                </a:lnTo>
                <a:lnTo>
                  <a:pt x="42" y="83"/>
                </a:lnTo>
                <a:lnTo>
                  <a:pt x="33"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3" y="1"/>
                </a:lnTo>
                <a:lnTo>
                  <a:pt x="42" y="0"/>
                </a:lnTo>
                <a:lnTo>
                  <a:pt x="50" y="1"/>
                </a:lnTo>
                <a:lnTo>
                  <a:pt x="57" y="4"/>
                </a:lnTo>
                <a:lnTo>
                  <a:pt x="64" y="7"/>
                </a:lnTo>
                <a:lnTo>
                  <a:pt x="70" y="12"/>
                </a:lnTo>
                <a:lnTo>
                  <a:pt x="75" y="18"/>
                </a:lnTo>
                <a:lnTo>
                  <a:pt x="79"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4" name="Freeform 6716"/>
          <p:cNvSpPr>
            <a:spLocks/>
          </p:cNvSpPr>
          <p:nvPr/>
        </p:nvSpPr>
        <p:spPr bwMode="auto">
          <a:xfrm>
            <a:off x="10468949" y="1886741"/>
            <a:ext cx="48974" cy="48974"/>
          </a:xfrm>
          <a:custGeom>
            <a:avLst/>
            <a:gdLst/>
            <a:ahLst/>
            <a:cxnLst>
              <a:cxn ang="0">
                <a:pos x="83" y="42"/>
              </a:cxn>
              <a:cxn ang="0">
                <a:pos x="82" y="50"/>
              </a:cxn>
              <a:cxn ang="0">
                <a:pos x="79" y="57"/>
              </a:cxn>
              <a:cxn ang="0">
                <a:pos x="76" y="64"/>
              </a:cxn>
              <a:cxn ang="0">
                <a:pos x="71" y="70"/>
              </a:cxn>
              <a:cxn ang="0">
                <a:pos x="65" y="75"/>
              </a:cxn>
              <a:cxn ang="0">
                <a:pos x="58" y="79"/>
              </a:cxn>
              <a:cxn ang="0">
                <a:pos x="50" y="82"/>
              </a:cxn>
              <a:cxn ang="0">
                <a:pos x="42" y="83"/>
              </a:cxn>
              <a:cxn ang="0">
                <a:pos x="34" y="82"/>
              </a:cxn>
              <a:cxn ang="0">
                <a:pos x="25" y="79"/>
              </a:cxn>
              <a:cxn ang="0">
                <a:pos x="18" y="75"/>
              </a:cxn>
              <a:cxn ang="0">
                <a:pos x="12" y="70"/>
              </a:cxn>
              <a:cxn ang="0">
                <a:pos x="7" y="64"/>
              </a:cxn>
              <a:cxn ang="0">
                <a:pos x="4" y="57"/>
              </a:cxn>
              <a:cxn ang="0">
                <a:pos x="1" y="50"/>
              </a:cxn>
              <a:cxn ang="0">
                <a:pos x="0" y="42"/>
              </a:cxn>
              <a:cxn ang="0">
                <a:pos x="1" y="34"/>
              </a:cxn>
              <a:cxn ang="0">
                <a:pos x="4" y="25"/>
              </a:cxn>
              <a:cxn ang="0">
                <a:pos x="7" y="18"/>
              </a:cxn>
              <a:cxn ang="0">
                <a:pos x="12" y="12"/>
              </a:cxn>
              <a:cxn ang="0">
                <a:pos x="18" y="7"/>
              </a:cxn>
              <a:cxn ang="0">
                <a:pos x="25" y="4"/>
              </a:cxn>
              <a:cxn ang="0">
                <a:pos x="34" y="1"/>
              </a:cxn>
              <a:cxn ang="0">
                <a:pos x="42" y="0"/>
              </a:cxn>
              <a:cxn ang="0">
                <a:pos x="50" y="1"/>
              </a:cxn>
              <a:cxn ang="0">
                <a:pos x="58" y="4"/>
              </a:cxn>
              <a:cxn ang="0">
                <a:pos x="65" y="7"/>
              </a:cxn>
              <a:cxn ang="0">
                <a:pos x="71" y="12"/>
              </a:cxn>
              <a:cxn ang="0">
                <a:pos x="76" y="18"/>
              </a:cxn>
              <a:cxn ang="0">
                <a:pos x="79" y="25"/>
              </a:cxn>
              <a:cxn ang="0">
                <a:pos x="82" y="34"/>
              </a:cxn>
              <a:cxn ang="0">
                <a:pos x="83" y="42"/>
              </a:cxn>
            </a:cxnLst>
            <a:rect l="0" t="0" r="r" b="b"/>
            <a:pathLst>
              <a:path w="83" h="83">
                <a:moveTo>
                  <a:pt x="83" y="42"/>
                </a:moveTo>
                <a:lnTo>
                  <a:pt x="82" y="50"/>
                </a:lnTo>
                <a:lnTo>
                  <a:pt x="79" y="57"/>
                </a:lnTo>
                <a:lnTo>
                  <a:pt x="76" y="64"/>
                </a:lnTo>
                <a:lnTo>
                  <a:pt x="71" y="70"/>
                </a:lnTo>
                <a:lnTo>
                  <a:pt x="65" y="75"/>
                </a:lnTo>
                <a:lnTo>
                  <a:pt x="58" y="79"/>
                </a:lnTo>
                <a:lnTo>
                  <a:pt x="50" y="82"/>
                </a:lnTo>
                <a:lnTo>
                  <a:pt x="42" y="83"/>
                </a:lnTo>
                <a:lnTo>
                  <a:pt x="34" y="82"/>
                </a:lnTo>
                <a:lnTo>
                  <a:pt x="25" y="79"/>
                </a:lnTo>
                <a:lnTo>
                  <a:pt x="18" y="75"/>
                </a:lnTo>
                <a:lnTo>
                  <a:pt x="12" y="70"/>
                </a:lnTo>
                <a:lnTo>
                  <a:pt x="7" y="64"/>
                </a:lnTo>
                <a:lnTo>
                  <a:pt x="4" y="57"/>
                </a:lnTo>
                <a:lnTo>
                  <a:pt x="1" y="50"/>
                </a:lnTo>
                <a:lnTo>
                  <a:pt x="0" y="42"/>
                </a:lnTo>
                <a:lnTo>
                  <a:pt x="1" y="34"/>
                </a:lnTo>
                <a:lnTo>
                  <a:pt x="4" y="25"/>
                </a:lnTo>
                <a:lnTo>
                  <a:pt x="7" y="18"/>
                </a:lnTo>
                <a:lnTo>
                  <a:pt x="12" y="12"/>
                </a:lnTo>
                <a:lnTo>
                  <a:pt x="18" y="7"/>
                </a:lnTo>
                <a:lnTo>
                  <a:pt x="25" y="4"/>
                </a:lnTo>
                <a:lnTo>
                  <a:pt x="34" y="1"/>
                </a:lnTo>
                <a:lnTo>
                  <a:pt x="42" y="0"/>
                </a:lnTo>
                <a:lnTo>
                  <a:pt x="50" y="1"/>
                </a:lnTo>
                <a:lnTo>
                  <a:pt x="58" y="4"/>
                </a:lnTo>
                <a:lnTo>
                  <a:pt x="65" y="7"/>
                </a:lnTo>
                <a:lnTo>
                  <a:pt x="71" y="12"/>
                </a:lnTo>
                <a:lnTo>
                  <a:pt x="76" y="18"/>
                </a:lnTo>
                <a:lnTo>
                  <a:pt x="79" y="25"/>
                </a:lnTo>
                <a:lnTo>
                  <a:pt x="82" y="34"/>
                </a:lnTo>
                <a:lnTo>
                  <a:pt x="83"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5" name="Freeform 6717"/>
          <p:cNvSpPr>
            <a:spLocks/>
          </p:cNvSpPr>
          <p:nvPr/>
        </p:nvSpPr>
        <p:spPr bwMode="auto">
          <a:xfrm>
            <a:off x="10561649" y="1886741"/>
            <a:ext cx="47225" cy="48974"/>
          </a:xfrm>
          <a:custGeom>
            <a:avLst/>
            <a:gdLst/>
            <a:ahLst/>
            <a:cxnLst>
              <a:cxn ang="0">
                <a:pos x="82" y="42"/>
              </a:cxn>
              <a:cxn ang="0">
                <a:pos x="81" y="50"/>
              </a:cxn>
              <a:cxn ang="0">
                <a:pos x="79" y="57"/>
              </a:cxn>
              <a:cxn ang="0">
                <a:pos x="75" y="64"/>
              </a:cxn>
              <a:cxn ang="0">
                <a:pos x="70" y="70"/>
              </a:cxn>
              <a:cxn ang="0">
                <a:pos x="64" y="75"/>
              </a:cxn>
              <a:cxn ang="0">
                <a:pos x="57" y="79"/>
              </a:cxn>
              <a:cxn ang="0">
                <a:pos x="50" y="82"/>
              </a:cxn>
              <a:cxn ang="0">
                <a:pos x="41" y="83"/>
              </a:cxn>
              <a:cxn ang="0">
                <a:pos x="32" y="82"/>
              </a:cxn>
              <a:cxn ang="0">
                <a:pos x="25" y="79"/>
              </a:cxn>
              <a:cxn ang="0">
                <a:pos x="18" y="75"/>
              </a:cxn>
              <a:cxn ang="0">
                <a:pos x="12" y="70"/>
              </a:cxn>
              <a:cxn ang="0">
                <a:pos x="7" y="64"/>
              </a:cxn>
              <a:cxn ang="0">
                <a:pos x="3" y="57"/>
              </a:cxn>
              <a:cxn ang="0">
                <a:pos x="1" y="50"/>
              </a:cxn>
              <a:cxn ang="0">
                <a:pos x="0" y="42"/>
              </a:cxn>
              <a:cxn ang="0">
                <a:pos x="1" y="34"/>
              </a:cxn>
              <a:cxn ang="0">
                <a:pos x="3" y="25"/>
              </a:cxn>
              <a:cxn ang="0">
                <a:pos x="7" y="18"/>
              </a:cxn>
              <a:cxn ang="0">
                <a:pos x="12" y="12"/>
              </a:cxn>
              <a:cxn ang="0">
                <a:pos x="18" y="7"/>
              </a:cxn>
              <a:cxn ang="0">
                <a:pos x="25" y="4"/>
              </a:cxn>
              <a:cxn ang="0">
                <a:pos x="32" y="1"/>
              </a:cxn>
              <a:cxn ang="0">
                <a:pos x="41" y="0"/>
              </a:cxn>
              <a:cxn ang="0">
                <a:pos x="50" y="1"/>
              </a:cxn>
              <a:cxn ang="0">
                <a:pos x="57" y="4"/>
              </a:cxn>
              <a:cxn ang="0">
                <a:pos x="64" y="7"/>
              </a:cxn>
              <a:cxn ang="0">
                <a:pos x="70" y="12"/>
              </a:cxn>
              <a:cxn ang="0">
                <a:pos x="75" y="18"/>
              </a:cxn>
              <a:cxn ang="0">
                <a:pos x="79" y="25"/>
              </a:cxn>
              <a:cxn ang="0">
                <a:pos x="81" y="34"/>
              </a:cxn>
              <a:cxn ang="0">
                <a:pos x="82" y="42"/>
              </a:cxn>
            </a:cxnLst>
            <a:rect l="0" t="0" r="r" b="b"/>
            <a:pathLst>
              <a:path w="82" h="83">
                <a:moveTo>
                  <a:pt x="82" y="42"/>
                </a:moveTo>
                <a:lnTo>
                  <a:pt x="81" y="50"/>
                </a:lnTo>
                <a:lnTo>
                  <a:pt x="79" y="57"/>
                </a:lnTo>
                <a:lnTo>
                  <a:pt x="75" y="64"/>
                </a:lnTo>
                <a:lnTo>
                  <a:pt x="70" y="70"/>
                </a:lnTo>
                <a:lnTo>
                  <a:pt x="64" y="75"/>
                </a:lnTo>
                <a:lnTo>
                  <a:pt x="57" y="79"/>
                </a:lnTo>
                <a:lnTo>
                  <a:pt x="50" y="82"/>
                </a:lnTo>
                <a:lnTo>
                  <a:pt x="41" y="83"/>
                </a:lnTo>
                <a:lnTo>
                  <a:pt x="32" y="82"/>
                </a:lnTo>
                <a:lnTo>
                  <a:pt x="25" y="79"/>
                </a:lnTo>
                <a:lnTo>
                  <a:pt x="18" y="75"/>
                </a:lnTo>
                <a:lnTo>
                  <a:pt x="12" y="70"/>
                </a:lnTo>
                <a:lnTo>
                  <a:pt x="7" y="64"/>
                </a:lnTo>
                <a:lnTo>
                  <a:pt x="3" y="57"/>
                </a:lnTo>
                <a:lnTo>
                  <a:pt x="1" y="50"/>
                </a:lnTo>
                <a:lnTo>
                  <a:pt x="0" y="42"/>
                </a:lnTo>
                <a:lnTo>
                  <a:pt x="1" y="34"/>
                </a:lnTo>
                <a:lnTo>
                  <a:pt x="3" y="25"/>
                </a:lnTo>
                <a:lnTo>
                  <a:pt x="7" y="18"/>
                </a:lnTo>
                <a:lnTo>
                  <a:pt x="12" y="12"/>
                </a:lnTo>
                <a:lnTo>
                  <a:pt x="18" y="7"/>
                </a:lnTo>
                <a:lnTo>
                  <a:pt x="25" y="4"/>
                </a:lnTo>
                <a:lnTo>
                  <a:pt x="32" y="1"/>
                </a:lnTo>
                <a:lnTo>
                  <a:pt x="41" y="0"/>
                </a:lnTo>
                <a:lnTo>
                  <a:pt x="50" y="1"/>
                </a:lnTo>
                <a:lnTo>
                  <a:pt x="57" y="4"/>
                </a:lnTo>
                <a:lnTo>
                  <a:pt x="64" y="7"/>
                </a:lnTo>
                <a:lnTo>
                  <a:pt x="70" y="12"/>
                </a:lnTo>
                <a:lnTo>
                  <a:pt x="75" y="18"/>
                </a:lnTo>
                <a:lnTo>
                  <a:pt x="79" y="25"/>
                </a:lnTo>
                <a:lnTo>
                  <a:pt x="81" y="34"/>
                </a:lnTo>
                <a:lnTo>
                  <a:pt x="82" y="42"/>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6" name="Freeform 6718"/>
          <p:cNvSpPr>
            <a:spLocks/>
          </p:cNvSpPr>
          <p:nvPr/>
        </p:nvSpPr>
        <p:spPr bwMode="auto">
          <a:xfrm>
            <a:off x="10631611" y="1822026"/>
            <a:ext cx="36730" cy="36730"/>
          </a:xfrm>
          <a:custGeom>
            <a:avLst/>
            <a:gdLst/>
            <a:ahLst/>
            <a:cxnLst>
              <a:cxn ang="0">
                <a:pos x="31" y="0"/>
              </a:cxn>
              <a:cxn ang="0">
                <a:pos x="37" y="0"/>
              </a:cxn>
              <a:cxn ang="0">
                <a:pos x="43" y="2"/>
              </a:cxn>
              <a:cxn ang="0">
                <a:pos x="48" y="5"/>
              </a:cxn>
              <a:cxn ang="0">
                <a:pos x="53" y="8"/>
              </a:cxn>
              <a:cxn ang="0">
                <a:pos x="57" y="13"/>
              </a:cxn>
              <a:cxn ang="0">
                <a:pos x="60" y="18"/>
              </a:cxn>
              <a:cxn ang="0">
                <a:pos x="61" y="24"/>
              </a:cxn>
              <a:cxn ang="0">
                <a:pos x="62" y="31"/>
              </a:cxn>
              <a:cxn ang="0">
                <a:pos x="62" y="37"/>
              </a:cxn>
              <a:cxn ang="0">
                <a:pos x="60" y="43"/>
              </a:cxn>
              <a:cxn ang="0">
                <a:pos x="57" y="48"/>
              </a:cxn>
              <a:cxn ang="0">
                <a:pos x="54" y="53"/>
              </a:cxn>
              <a:cxn ang="0">
                <a:pos x="49" y="56"/>
              </a:cxn>
              <a:cxn ang="0">
                <a:pos x="44" y="59"/>
              </a:cxn>
              <a:cxn ang="0">
                <a:pos x="38" y="61"/>
              </a:cxn>
              <a:cxn ang="0">
                <a:pos x="32" y="62"/>
              </a:cxn>
              <a:cxn ang="0">
                <a:pos x="26" y="62"/>
              </a:cxn>
              <a:cxn ang="0">
                <a:pos x="19" y="60"/>
              </a:cxn>
              <a:cxn ang="0">
                <a:pos x="14" y="57"/>
              </a:cxn>
              <a:cxn ang="0">
                <a:pos x="9" y="54"/>
              </a:cxn>
              <a:cxn ang="0">
                <a:pos x="5" y="49"/>
              </a:cxn>
              <a:cxn ang="0">
                <a:pos x="2" y="44"/>
              </a:cxn>
              <a:cxn ang="0">
                <a:pos x="0" y="38"/>
              </a:cxn>
              <a:cxn ang="0">
                <a:pos x="0" y="32"/>
              </a:cxn>
              <a:cxn ang="0">
                <a:pos x="0" y="25"/>
              </a:cxn>
              <a:cxn ang="0">
                <a:pos x="2" y="19"/>
              </a:cxn>
              <a:cxn ang="0">
                <a:pos x="4" y="14"/>
              </a:cxn>
              <a:cxn ang="0">
                <a:pos x="8" y="9"/>
              </a:cxn>
              <a:cxn ang="0">
                <a:pos x="13" y="6"/>
              </a:cxn>
              <a:cxn ang="0">
                <a:pos x="18" y="3"/>
              </a:cxn>
              <a:cxn ang="0">
                <a:pos x="24" y="1"/>
              </a:cxn>
              <a:cxn ang="0">
                <a:pos x="31" y="0"/>
              </a:cxn>
            </a:cxnLst>
            <a:rect l="0" t="0" r="r" b="b"/>
            <a:pathLst>
              <a:path w="62" h="62">
                <a:moveTo>
                  <a:pt x="31" y="0"/>
                </a:moveTo>
                <a:lnTo>
                  <a:pt x="37" y="0"/>
                </a:lnTo>
                <a:lnTo>
                  <a:pt x="43" y="2"/>
                </a:lnTo>
                <a:lnTo>
                  <a:pt x="48" y="5"/>
                </a:lnTo>
                <a:lnTo>
                  <a:pt x="53" y="8"/>
                </a:lnTo>
                <a:lnTo>
                  <a:pt x="57" y="13"/>
                </a:lnTo>
                <a:lnTo>
                  <a:pt x="60" y="18"/>
                </a:lnTo>
                <a:lnTo>
                  <a:pt x="61" y="24"/>
                </a:lnTo>
                <a:lnTo>
                  <a:pt x="62" y="31"/>
                </a:lnTo>
                <a:lnTo>
                  <a:pt x="62" y="37"/>
                </a:lnTo>
                <a:lnTo>
                  <a:pt x="60" y="43"/>
                </a:lnTo>
                <a:lnTo>
                  <a:pt x="57" y="48"/>
                </a:lnTo>
                <a:lnTo>
                  <a:pt x="54" y="53"/>
                </a:lnTo>
                <a:lnTo>
                  <a:pt x="49" y="56"/>
                </a:lnTo>
                <a:lnTo>
                  <a:pt x="44" y="59"/>
                </a:lnTo>
                <a:lnTo>
                  <a:pt x="38" y="61"/>
                </a:lnTo>
                <a:lnTo>
                  <a:pt x="32" y="62"/>
                </a:lnTo>
                <a:lnTo>
                  <a:pt x="26" y="62"/>
                </a:lnTo>
                <a:lnTo>
                  <a:pt x="19" y="60"/>
                </a:lnTo>
                <a:lnTo>
                  <a:pt x="14" y="57"/>
                </a:lnTo>
                <a:lnTo>
                  <a:pt x="9" y="54"/>
                </a:lnTo>
                <a:lnTo>
                  <a:pt x="5" y="49"/>
                </a:lnTo>
                <a:lnTo>
                  <a:pt x="2" y="44"/>
                </a:lnTo>
                <a:lnTo>
                  <a:pt x="0" y="38"/>
                </a:lnTo>
                <a:lnTo>
                  <a:pt x="0" y="32"/>
                </a:lnTo>
                <a:lnTo>
                  <a:pt x="0" y="25"/>
                </a:lnTo>
                <a:lnTo>
                  <a:pt x="2" y="19"/>
                </a:lnTo>
                <a:lnTo>
                  <a:pt x="4" y="14"/>
                </a:lnTo>
                <a:lnTo>
                  <a:pt x="8" y="9"/>
                </a:lnTo>
                <a:lnTo>
                  <a:pt x="13" y="6"/>
                </a:lnTo>
                <a:lnTo>
                  <a:pt x="18" y="3"/>
                </a:lnTo>
                <a:lnTo>
                  <a:pt x="24" y="1"/>
                </a:lnTo>
                <a:lnTo>
                  <a:pt x="31"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7" name="Freeform 6719"/>
          <p:cNvSpPr>
            <a:spLocks/>
          </p:cNvSpPr>
          <p:nvPr/>
        </p:nvSpPr>
        <p:spPr bwMode="auto">
          <a:xfrm>
            <a:off x="10631611" y="1869250"/>
            <a:ext cx="36730" cy="36730"/>
          </a:xfrm>
          <a:custGeom>
            <a:avLst/>
            <a:gdLst/>
            <a:ahLst/>
            <a:cxnLst>
              <a:cxn ang="0">
                <a:pos x="31" y="0"/>
              </a:cxn>
              <a:cxn ang="0">
                <a:pos x="37" y="0"/>
              </a:cxn>
              <a:cxn ang="0">
                <a:pos x="43" y="2"/>
              </a:cxn>
              <a:cxn ang="0">
                <a:pos x="48" y="5"/>
              </a:cxn>
              <a:cxn ang="0">
                <a:pos x="53" y="9"/>
              </a:cxn>
              <a:cxn ang="0">
                <a:pos x="57" y="14"/>
              </a:cxn>
              <a:cxn ang="0">
                <a:pos x="60" y="19"/>
              </a:cxn>
              <a:cxn ang="0">
                <a:pos x="62" y="24"/>
              </a:cxn>
              <a:cxn ang="0">
                <a:pos x="62" y="31"/>
              </a:cxn>
              <a:cxn ang="0">
                <a:pos x="62" y="37"/>
              </a:cxn>
              <a:cxn ang="0">
                <a:pos x="60" y="42"/>
              </a:cxn>
              <a:cxn ang="0">
                <a:pos x="58" y="48"/>
              </a:cxn>
              <a:cxn ang="0">
                <a:pos x="54" y="52"/>
              </a:cxn>
              <a:cxn ang="0">
                <a:pos x="49" y="56"/>
              </a:cxn>
              <a:cxn ang="0">
                <a:pos x="44" y="60"/>
              </a:cxn>
              <a:cxn ang="0">
                <a:pos x="39" y="62"/>
              </a:cxn>
              <a:cxn ang="0">
                <a:pos x="32" y="63"/>
              </a:cxn>
              <a:cxn ang="0">
                <a:pos x="26" y="62"/>
              </a:cxn>
              <a:cxn ang="0">
                <a:pos x="19" y="61"/>
              </a:cxn>
              <a:cxn ang="0">
                <a:pos x="14" y="58"/>
              </a:cxn>
              <a:cxn ang="0">
                <a:pos x="9" y="54"/>
              </a:cxn>
              <a:cxn ang="0">
                <a:pos x="5" y="49"/>
              </a:cxn>
              <a:cxn ang="0">
                <a:pos x="2" y="44"/>
              </a:cxn>
              <a:cxn ang="0">
                <a:pos x="1" y="38"/>
              </a:cxn>
              <a:cxn ang="0">
                <a:pos x="0" y="32"/>
              </a:cxn>
              <a:cxn ang="0">
                <a:pos x="0" y="26"/>
              </a:cxn>
              <a:cxn ang="0">
                <a:pos x="2" y="20"/>
              </a:cxn>
              <a:cxn ang="0">
                <a:pos x="5" y="15"/>
              </a:cxn>
              <a:cxn ang="0">
                <a:pos x="8" y="10"/>
              </a:cxn>
              <a:cxn ang="0">
                <a:pos x="13" y="6"/>
              </a:cxn>
              <a:cxn ang="0">
                <a:pos x="18" y="2"/>
              </a:cxn>
              <a:cxn ang="0">
                <a:pos x="25" y="1"/>
              </a:cxn>
              <a:cxn ang="0">
                <a:pos x="31" y="0"/>
              </a:cxn>
            </a:cxnLst>
            <a:rect l="0" t="0" r="r" b="b"/>
            <a:pathLst>
              <a:path w="62" h="63">
                <a:moveTo>
                  <a:pt x="31" y="0"/>
                </a:moveTo>
                <a:lnTo>
                  <a:pt x="37" y="0"/>
                </a:lnTo>
                <a:lnTo>
                  <a:pt x="43" y="2"/>
                </a:lnTo>
                <a:lnTo>
                  <a:pt x="48" y="5"/>
                </a:lnTo>
                <a:lnTo>
                  <a:pt x="53" y="9"/>
                </a:lnTo>
                <a:lnTo>
                  <a:pt x="57" y="14"/>
                </a:lnTo>
                <a:lnTo>
                  <a:pt x="60" y="19"/>
                </a:lnTo>
                <a:lnTo>
                  <a:pt x="62" y="24"/>
                </a:lnTo>
                <a:lnTo>
                  <a:pt x="62" y="31"/>
                </a:lnTo>
                <a:lnTo>
                  <a:pt x="62" y="37"/>
                </a:lnTo>
                <a:lnTo>
                  <a:pt x="60" y="42"/>
                </a:lnTo>
                <a:lnTo>
                  <a:pt x="58" y="48"/>
                </a:lnTo>
                <a:lnTo>
                  <a:pt x="54" y="52"/>
                </a:lnTo>
                <a:lnTo>
                  <a:pt x="49" y="56"/>
                </a:lnTo>
                <a:lnTo>
                  <a:pt x="44" y="60"/>
                </a:lnTo>
                <a:lnTo>
                  <a:pt x="39" y="62"/>
                </a:lnTo>
                <a:lnTo>
                  <a:pt x="32" y="63"/>
                </a:lnTo>
                <a:lnTo>
                  <a:pt x="26" y="62"/>
                </a:lnTo>
                <a:lnTo>
                  <a:pt x="19" y="61"/>
                </a:lnTo>
                <a:lnTo>
                  <a:pt x="14" y="58"/>
                </a:lnTo>
                <a:lnTo>
                  <a:pt x="9" y="54"/>
                </a:lnTo>
                <a:lnTo>
                  <a:pt x="5" y="49"/>
                </a:lnTo>
                <a:lnTo>
                  <a:pt x="2" y="44"/>
                </a:lnTo>
                <a:lnTo>
                  <a:pt x="1" y="38"/>
                </a:lnTo>
                <a:lnTo>
                  <a:pt x="0" y="32"/>
                </a:lnTo>
                <a:lnTo>
                  <a:pt x="0" y="26"/>
                </a:lnTo>
                <a:lnTo>
                  <a:pt x="2" y="20"/>
                </a:lnTo>
                <a:lnTo>
                  <a:pt x="5" y="15"/>
                </a:lnTo>
                <a:lnTo>
                  <a:pt x="8" y="10"/>
                </a:lnTo>
                <a:lnTo>
                  <a:pt x="13" y="6"/>
                </a:lnTo>
                <a:lnTo>
                  <a:pt x="18" y="2"/>
                </a:lnTo>
                <a:lnTo>
                  <a:pt x="25" y="1"/>
                </a:lnTo>
                <a:lnTo>
                  <a:pt x="31"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8" name="Freeform 6720"/>
          <p:cNvSpPr>
            <a:spLocks/>
          </p:cNvSpPr>
          <p:nvPr/>
        </p:nvSpPr>
        <p:spPr bwMode="auto">
          <a:xfrm>
            <a:off x="10631611" y="1916475"/>
            <a:ext cx="36730" cy="36730"/>
          </a:xfrm>
          <a:custGeom>
            <a:avLst/>
            <a:gdLst/>
            <a:ahLst/>
            <a:cxnLst>
              <a:cxn ang="0">
                <a:pos x="31" y="0"/>
              </a:cxn>
              <a:cxn ang="0">
                <a:pos x="37" y="0"/>
              </a:cxn>
              <a:cxn ang="0">
                <a:pos x="43" y="2"/>
              </a:cxn>
              <a:cxn ang="0">
                <a:pos x="48" y="4"/>
              </a:cxn>
              <a:cxn ang="0">
                <a:pos x="53" y="8"/>
              </a:cxn>
              <a:cxn ang="0">
                <a:pos x="57" y="12"/>
              </a:cxn>
              <a:cxn ang="0">
                <a:pos x="60" y="17"/>
              </a:cxn>
              <a:cxn ang="0">
                <a:pos x="62" y="23"/>
              </a:cxn>
              <a:cxn ang="0">
                <a:pos x="62" y="29"/>
              </a:cxn>
              <a:cxn ang="0">
                <a:pos x="62" y="37"/>
              </a:cxn>
              <a:cxn ang="0">
                <a:pos x="60" y="42"/>
              </a:cxn>
              <a:cxn ang="0">
                <a:pos x="58" y="48"/>
              </a:cxn>
              <a:cxn ang="0">
                <a:pos x="54" y="52"/>
              </a:cxn>
              <a:cxn ang="0">
                <a:pos x="50" y="56"/>
              </a:cxn>
              <a:cxn ang="0">
                <a:pos x="44" y="59"/>
              </a:cxn>
              <a:cxn ang="0">
                <a:pos x="39" y="61"/>
              </a:cxn>
              <a:cxn ang="0">
                <a:pos x="32" y="62"/>
              </a:cxn>
              <a:cxn ang="0">
                <a:pos x="26" y="61"/>
              </a:cxn>
              <a:cxn ang="0">
                <a:pos x="19" y="60"/>
              </a:cxn>
              <a:cxn ang="0">
                <a:pos x="14" y="57"/>
              </a:cxn>
              <a:cxn ang="0">
                <a:pos x="9" y="53"/>
              </a:cxn>
              <a:cxn ang="0">
                <a:pos x="6" y="49"/>
              </a:cxn>
              <a:cxn ang="0">
                <a:pos x="3" y="44"/>
              </a:cxn>
              <a:cxn ang="0">
                <a:pos x="1" y="38"/>
              </a:cxn>
              <a:cxn ang="0">
                <a:pos x="0" y="32"/>
              </a:cxn>
              <a:cxn ang="0">
                <a:pos x="0" y="25"/>
              </a:cxn>
              <a:cxn ang="0">
                <a:pos x="2" y="19"/>
              </a:cxn>
              <a:cxn ang="0">
                <a:pos x="5" y="14"/>
              </a:cxn>
              <a:cxn ang="0">
                <a:pos x="8" y="9"/>
              </a:cxn>
              <a:cxn ang="0">
                <a:pos x="13" y="5"/>
              </a:cxn>
              <a:cxn ang="0">
                <a:pos x="18" y="2"/>
              </a:cxn>
              <a:cxn ang="0">
                <a:pos x="25" y="0"/>
              </a:cxn>
              <a:cxn ang="0">
                <a:pos x="31" y="0"/>
              </a:cxn>
            </a:cxnLst>
            <a:rect l="0" t="0" r="r" b="b"/>
            <a:pathLst>
              <a:path w="62" h="62">
                <a:moveTo>
                  <a:pt x="31" y="0"/>
                </a:moveTo>
                <a:lnTo>
                  <a:pt x="37" y="0"/>
                </a:lnTo>
                <a:lnTo>
                  <a:pt x="43" y="2"/>
                </a:lnTo>
                <a:lnTo>
                  <a:pt x="48" y="4"/>
                </a:lnTo>
                <a:lnTo>
                  <a:pt x="53" y="8"/>
                </a:lnTo>
                <a:lnTo>
                  <a:pt x="57" y="12"/>
                </a:lnTo>
                <a:lnTo>
                  <a:pt x="60" y="17"/>
                </a:lnTo>
                <a:lnTo>
                  <a:pt x="62" y="23"/>
                </a:lnTo>
                <a:lnTo>
                  <a:pt x="62" y="29"/>
                </a:lnTo>
                <a:lnTo>
                  <a:pt x="62" y="37"/>
                </a:lnTo>
                <a:lnTo>
                  <a:pt x="60" y="42"/>
                </a:lnTo>
                <a:lnTo>
                  <a:pt x="58" y="48"/>
                </a:lnTo>
                <a:lnTo>
                  <a:pt x="54" y="52"/>
                </a:lnTo>
                <a:lnTo>
                  <a:pt x="50" y="56"/>
                </a:lnTo>
                <a:lnTo>
                  <a:pt x="44" y="59"/>
                </a:lnTo>
                <a:lnTo>
                  <a:pt x="39" y="61"/>
                </a:lnTo>
                <a:lnTo>
                  <a:pt x="32" y="62"/>
                </a:lnTo>
                <a:lnTo>
                  <a:pt x="26" y="61"/>
                </a:lnTo>
                <a:lnTo>
                  <a:pt x="19" y="60"/>
                </a:lnTo>
                <a:lnTo>
                  <a:pt x="14" y="57"/>
                </a:lnTo>
                <a:lnTo>
                  <a:pt x="9" y="53"/>
                </a:lnTo>
                <a:lnTo>
                  <a:pt x="6" y="49"/>
                </a:lnTo>
                <a:lnTo>
                  <a:pt x="3" y="44"/>
                </a:lnTo>
                <a:lnTo>
                  <a:pt x="1" y="38"/>
                </a:lnTo>
                <a:lnTo>
                  <a:pt x="0" y="32"/>
                </a:lnTo>
                <a:lnTo>
                  <a:pt x="0" y="25"/>
                </a:lnTo>
                <a:lnTo>
                  <a:pt x="2" y="19"/>
                </a:lnTo>
                <a:lnTo>
                  <a:pt x="5" y="14"/>
                </a:lnTo>
                <a:lnTo>
                  <a:pt x="8" y="9"/>
                </a:lnTo>
                <a:lnTo>
                  <a:pt x="13" y="5"/>
                </a:lnTo>
                <a:lnTo>
                  <a:pt x="18" y="2"/>
                </a:lnTo>
                <a:lnTo>
                  <a:pt x="25" y="0"/>
                </a:lnTo>
                <a:lnTo>
                  <a:pt x="31"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99" name="Freeform 6721"/>
          <p:cNvSpPr>
            <a:spLocks/>
          </p:cNvSpPr>
          <p:nvPr/>
        </p:nvSpPr>
        <p:spPr bwMode="auto">
          <a:xfrm>
            <a:off x="10631611" y="1961950"/>
            <a:ext cx="36730" cy="38479"/>
          </a:xfrm>
          <a:custGeom>
            <a:avLst/>
            <a:gdLst/>
            <a:ahLst/>
            <a:cxnLst>
              <a:cxn ang="0">
                <a:pos x="31" y="0"/>
              </a:cxn>
              <a:cxn ang="0">
                <a:pos x="37" y="1"/>
              </a:cxn>
              <a:cxn ang="0">
                <a:pos x="43" y="2"/>
              </a:cxn>
              <a:cxn ang="0">
                <a:pos x="48" y="6"/>
              </a:cxn>
              <a:cxn ang="0">
                <a:pos x="53" y="10"/>
              </a:cxn>
              <a:cxn ang="0">
                <a:pos x="57" y="14"/>
              </a:cxn>
              <a:cxn ang="0">
                <a:pos x="60" y="19"/>
              </a:cxn>
              <a:cxn ang="0">
                <a:pos x="62" y="25"/>
              </a:cxn>
              <a:cxn ang="0">
                <a:pos x="63" y="31"/>
              </a:cxn>
              <a:cxn ang="0">
                <a:pos x="62" y="37"/>
              </a:cxn>
              <a:cxn ang="0">
                <a:pos x="60" y="43"/>
              </a:cxn>
              <a:cxn ang="0">
                <a:pos x="58" y="48"/>
              </a:cxn>
              <a:cxn ang="0">
                <a:pos x="54" y="53"/>
              </a:cxn>
              <a:cxn ang="0">
                <a:pos x="50" y="57"/>
              </a:cxn>
              <a:cxn ang="0">
                <a:pos x="45" y="61"/>
              </a:cxn>
              <a:cxn ang="0">
                <a:pos x="39" y="63"/>
              </a:cxn>
              <a:cxn ang="0">
                <a:pos x="33" y="64"/>
              </a:cxn>
              <a:cxn ang="0">
                <a:pos x="26" y="63"/>
              </a:cxn>
              <a:cxn ang="0">
                <a:pos x="20" y="61"/>
              </a:cxn>
              <a:cxn ang="0">
                <a:pos x="14" y="58"/>
              </a:cxn>
              <a:cxn ang="0">
                <a:pos x="10" y="54"/>
              </a:cxn>
              <a:cxn ang="0">
                <a:pos x="6" y="50"/>
              </a:cxn>
              <a:cxn ang="0">
                <a:pos x="3" y="45"/>
              </a:cxn>
              <a:cxn ang="0">
                <a:pos x="1" y="39"/>
              </a:cxn>
              <a:cxn ang="0">
                <a:pos x="0" y="33"/>
              </a:cxn>
              <a:cxn ang="0">
                <a:pos x="0" y="27"/>
              </a:cxn>
              <a:cxn ang="0">
                <a:pos x="2" y="21"/>
              </a:cxn>
              <a:cxn ang="0">
                <a:pos x="5" y="16"/>
              </a:cxn>
              <a:cxn ang="0">
                <a:pos x="8" y="11"/>
              </a:cxn>
              <a:cxn ang="0">
                <a:pos x="13" y="7"/>
              </a:cxn>
              <a:cxn ang="0">
                <a:pos x="18" y="3"/>
              </a:cxn>
              <a:cxn ang="0">
                <a:pos x="25" y="1"/>
              </a:cxn>
              <a:cxn ang="0">
                <a:pos x="31" y="0"/>
              </a:cxn>
            </a:cxnLst>
            <a:rect l="0" t="0" r="r" b="b"/>
            <a:pathLst>
              <a:path w="63" h="64">
                <a:moveTo>
                  <a:pt x="31" y="0"/>
                </a:moveTo>
                <a:lnTo>
                  <a:pt x="37" y="1"/>
                </a:lnTo>
                <a:lnTo>
                  <a:pt x="43" y="2"/>
                </a:lnTo>
                <a:lnTo>
                  <a:pt x="48" y="6"/>
                </a:lnTo>
                <a:lnTo>
                  <a:pt x="53" y="10"/>
                </a:lnTo>
                <a:lnTo>
                  <a:pt x="57" y="14"/>
                </a:lnTo>
                <a:lnTo>
                  <a:pt x="60" y="19"/>
                </a:lnTo>
                <a:lnTo>
                  <a:pt x="62" y="25"/>
                </a:lnTo>
                <a:lnTo>
                  <a:pt x="63" y="31"/>
                </a:lnTo>
                <a:lnTo>
                  <a:pt x="62" y="37"/>
                </a:lnTo>
                <a:lnTo>
                  <a:pt x="60" y="43"/>
                </a:lnTo>
                <a:lnTo>
                  <a:pt x="58" y="48"/>
                </a:lnTo>
                <a:lnTo>
                  <a:pt x="54" y="53"/>
                </a:lnTo>
                <a:lnTo>
                  <a:pt x="50" y="57"/>
                </a:lnTo>
                <a:lnTo>
                  <a:pt x="45" y="61"/>
                </a:lnTo>
                <a:lnTo>
                  <a:pt x="39" y="63"/>
                </a:lnTo>
                <a:lnTo>
                  <a:pt x="33" y="64"/>
                </a:lnTo>
                <a:lnTo>
                  <a:pt x="26" y="63"/>
                </a:lnTo>
                <a:lnTo>
                  <a:pt x="20" y="61"/>
                </a:lnTo>
                <a:lnTo>
                  <a:pt x="14" y="58"/>
                </a:lnTo>
                <a:lnTo>
                  <a:pt x="10" y="54"/>
                </a:lnTo>
                <a:lnTo>
                  <a:pt x="6" y="50"/>
                </a:lnTo>
                <a:lnTo>
                  <a:pt x="3" y="45"/>
                </a:lnTo>
                <a:lnTo>
                  <a:pt x="1" y="39"/>
                </a:lnTo>
                <a:lnTo>
                  <a:pt x="0" y="33"/>
                </a:lnTo>
                <a:lnTo>
                  <a:pt x="0" y="27"/>
                </a:lnTo>
                <a:lnTo>
                  <a:pt x="2" y="21"/>
                </a:lnTo>
                <a:lnTo>
                  <a:pt x="5" y="16"/>
                </a:lnTo>
                <a:lnTo>
                  <a:pt x="8" y="11"/>
                </a:lnTo>
                <a:lnTo>
                  <a:pt x="13" y="7"/>
                </a:lnTo>
                <a:lnTo>
                  <a:pt x="18" y="3"/>
                </a:lnTo>
                <a:lnTo>
                  <a:pt x="25" y="1"/>
                </a:lnTo>
                <a:lnTo>
                  <a:pt x="31"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00" name="Freeform 6722"/>
          <p:cNvSpPr>
            <a:spLocks/>
          </p:cNvSpPr>
          <p:nvPr/>
        </p:nvSpPr>
        <p:spPr bwMode="auto">
          <a:xfrm>
            <a:off x="10673588" y="1844764"/>
            <a:ext cx="36730" cy="36730"/>
          </a:xfrm>
          <a:custGeom>
            <a:avLst/>
            <a:gdLst/>
            <a:ahLst/>
            <a:cxnLst>
              <a:cxn ang="0">
                <a:pos x="31" y="0"/>
              </a:cxn>
              <a:cxn ang="0">
                <a:pos x="37" y="0"/>
              </a:cxn>
              <a:cxn ang="0">
                <a:pos x="43" y="2"/>
              </a:cxn>
              <a:cxn ang="0">
                <a:pos x="48" y="5"/>
              </a:cxn>
              <a:cxn ang="0">
                <a:pos x="53" y="8"/>
              </a:cxn>
              <a:cxn ang="0">
                <a:pos x="57" y="13"/>
              </a:cxn>
              <a:cxn ang="0">
                <a:pos x="61" y="18"/>
              </a:cxn>
              <a:cxn ang="0">
                <a:pos x="63" y="23"/>
              </a:cxn>
              <a:cxn ang="0">
                <a:pos x="64" y="30"/>
              </a:cxn>
              <a:cxn ang="0">
                <a:pos x="63" y="36"/>
              </a:cxn>
              <a:cxn ang="0">
                <a:pos x="62" y="42"/>
              </a:cxn>
              <a:cxn ang="0">
                <a:pos x="59" y="48"/>
              </a:cxn>
              <a:cxn ang="0">
                <a:pos x="54" y="52"/>
              </a:cxn>
              <a:cxn ang="0">
                <a:pos x="50" y="56"/>
              </a:cxn>
              <a:cxn ang="0">
                <a:pos x="45" y="59"/>
              </a:cxn>
              <a:cxn ang="0">
                <a:pos x="39" y="61"/>
              </a:cxn>
              <a:cxn ang="0">
                <a:pos x="33" y="62"/>
              </a:cxn>
              <a:cxn ang="0">
                <a:pos x="26" y="62"/>
              </a:cxn>
              <a:cxn ang="0">
                <a:pos x="21" y="60"/>
              </a:cxn>
              <a:cxn ang="0">
                <a:pos x="15" y="57"/>
              </a:cxn>
              <a:cxn ang="0">
                <a:pos x="11" y="54"/>
              </a:cxn>
              <a:cxn ang="0">
                <a:pos x="7" y="49"/>
              </a:cxn>
              <a:cxn ang="0">
                <a:pos x="3" y="43"/>
              </a:cxn>
              <a:cxn ang="0">
                <a:pos x="1" y="37"/>
              </a:cxn>
              <a:cxn ang="0">
                <a:pos x="0" y="31"/>
              </a:cxn>
              <a:cxn ang="0">
                <a:pos x="1" y="25"/>
              </a:cxn>
              <a:cxn ang="0">
                <a:pos x="2" y="19"/>
              </a:cxn>
              <a:cxn ang="0">
                <a:pos x="6" y="14"/>
              </a:cxn>
              <a:cxn ang="0">
                <a:pos x="10" y="9"/>
              </a:cxn>
              <a:cxn ang="0">
                <a:pos x="14" y="5"/>
              </a:cxn>
              <a:cxn ang="0">
                <a:pos x="19" y="3"/>
              </a:cxn>
              <a:cxn ang="0">
                <a:pos x="25" y="1"/>
              </a:cxn>
              <a:cxn ang="0">
                <a:pos x="31" y="0"/>
              </a:cxn>
            </a:cxnLst>
            <a:rect l="0" t="0" r="r" b="b"/>
            <a:pathLst>
              <a:path w="64" h="62">
                <a:moveTo>
                  <a:pt x="31" y="0"/>
                </a:moveTo>
                <a:lnTo>
                  <a:pt x="37" y="0"/>
                </a:lnTo>
                <a:lnTo>
                  <a:pt x="43" y="2"/>
                </a:lnTo>
                <a:lnTo>
                  <a:pt x="48" y="5"/>
                </a:lnTo>
                <a:lnTo>
                  <a:pt x="53" y="8"/>
                </a:lnTo>
                <a:lnTo>
                  <a:pt x="57" y="13"/>
                </a:lnTo>
                <a:lnTo>
                  <a:pt x="61" y="18"/>
                </a:lnTo>
                <a:lnTo>
                  <a:pt x="63" y="23"/>
                </a:lnTo>
                <a:lnTo>
                  <a:pt x="64" y="30"/>
                </a:lnTo>
                <a:lnTo>
                  <a:pt x="63" y="36"/>
                </a:lnTo>
                <a:lnTo>
                  <a:pt x="62" y="42"/>
                </a:lnTo>
                <a:lnTo>
                  <a:pt x="59" y="48"/>
                </a:lnTo>
                <a:lnTo>
                  <a:pt x="54" y="52"/>
                </a:lnTo>
                <a:lnTo>
                  <a:pt x="50" y="56"/>
                </a:lnTo>
                <a:lnTo>
                  <a:pt x="45" y="59"/>
                </a:lnTo>
                <a:lnTo>
                  <a:pt x="39" y="61"/>
                </a:lnTo>
                <a:lnTo>
                  <a:pt x="33" y="62"/>
                </a:lnTo>
                <a:lnTo>
                  <a:pt x="26" y="62"/>
                </a:lnTo>
                <a:lnTo>
                  <a:pt x="21" y="60"/>
                </a:lnTo>
                <a:lnTo>
                  <a:pt x="15" y="57"/>
                </a:lnTo>
                <a:lnTo>
                  <a:pt x="11" y="54"/>
                </a:lnTo>
                <a:lnTo>
                  <a:pt x="7" y="49"/>
                </a:lnTo>
                <a:lnTo>
                  <a:pt x="3" y="43"/>
                </a:lnTo>
                <a:lnTo>
                  <a:pt x="1" y="37"/>
                </a:lnTo>
                <a:lnTo>
                  <a:pt x="0" y="31"/>
                </a:lnTo>
                <a:lnTo>
                  <a:pt x="1" y="25"/>
                </a:lnTo>
                <a:lnTo>
                  <a:pt x="2" y="19"/>
                </a:lnTo>
                <a:lnTo>
                  <a:pt x="6" y="14"/>
                </a:lnTo>
                <a:lnTo>
                  <a:pt x="10" y="9"/>
                </a:lnTo>
                <a:lnTo>
                  <a:pt x="14" y="5"/>
                </a:lnTo>
                <a:lnTo>
                  <a:pt x="19" y="3"/>
                </a:lnTo>
                <a:lnTo>
                  <a:pt x="25" y="1"/>
                </a:lnTo>
                <a:lnTo>
                  <a:pt x="31"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01" name="Freeform 6723"/>
          <p:cNvSpPr>
            <a:spLocks/>
          </p:cNvSpPr>
          <p:nvPr/>
        </p:nvSpPr>
        <p:spPr bwMode="auto">
          <a:xfrm>
            <a:off x="10673588" y="1891988"/>
            <a:ext cx="36730" cy="36730"/>
          </a:xfrm>
          <a:custGeom>
            <a:avLst/>
            <a:gdLst/>
            <a:ahLst/>
            <a:cxnLst>
              <a:cxn ang="0">
                <a:pos x="31" y="0"/>
              </a:cxn>
              <a:cxn ang="0">
                <a:pos x="37" y="0"/>
              </a:cxn>
              <a:cxn ang="0">
                <a:pos x="43" y="2"/>
              </a:cxn>
              <a:cxn ang="0">
                <a:pos x="49" y="4"/>
              </a:cxn>
              <a:cxn ang="0">
                <a:pos x="53" y="8"/>
              </a:cxn>
              <a:cxn ang="0">
                <a:pos x="57" y="12"/>
              </a:cxn>
              <a:cxn ang="0">
                <a:pos x="61" y="19"/>
              </a:cxn>
              <a:cxn ang="0">
                <a:pos x="63" y="24"/>
              </a:cxn>
              <a:cxn ang="0">
                <a:pos x="64" y="30"/>
              </a:cxn>
              <a:cxn ang="0">
                <a:pos x="63" y="37"/>
              </a:cxn>
              <a:cxn ang="0">
                <a:pos x="62" y="42"/>
              </a:cxn>
              <a:cxn ang="0">
                <a:pos x="59" y="48"/>
              </a:cxn>
              <a:cxn ang="0">
                <a:pos x="54" y="52"/>
              </a:cxn>
              <a:cxn ang="0">
                <a:pos x="50" y="56"/>
              </a:cxn>
              <a:cxn ang="0">
                <a:pos x="45" y="59"/>
              </a:cxn>
              <a:cxn ang="0">
                <a:pos x="39" y="61"/>
              </a:cxn>
              <a:cxn ang="0">
                <a:pos x="33" y="62"/>
              </a:cxn>
              <a:cxn ang="0">
                <a:pos x="27" y="61"/>
              </a:cxn>
              <a:cxn ang="0">
                <a:pos x="21" y="60"/>
              </a:cxn>
              <a:cxn ang="0">
                <a:pos x="15" y="57"/>
              </a:cxn>
              <a:cxn ang="0">
                <a:pos x="11" y="53"/>
              </a:cxn>
              <a:cxn ang="0">
                <a:pos x="7" y="49"/>
              </a:cxn>
              <a:cxn ang="0">
                <a:pos x="3" y="44"/>
              </a:cxn>
              <a:cxn ang="0">
                <a:pos x="1" y="38"/>
              </a:cxn>
              <a:cxn ang="0">
                <a:pos x="0" y="32"/>
              </a:cxn>
              <a:cxn ang="0">
                <a:pos x="1" y="26"/>
              </a:cxn>
              <a:cxn ang="0">
                <a:pos x="2" y="20"/>
              </a:cxn>
              <a:cxn ang="0">
                <a:pos x="6" y="14"/>
              </a:cxn>
              <a:cxn ang="0">
                <a:pos x="10" y="9"/>
              </a:cxn>
              <a:cxn ang="0">
                <a:pos x="14" y="5"/>
              </a:cxn>
              <a:cxn ang="0">
                <a:pos x="19" y="2"/>
              </a:cxn>
              <a:cxn ang="0">
                <a:pos x="25" y="0"/>
              </a:cxn>
              <a:cxn ang="0">
                <a:pos x="31" y="0"/>
              </a:cxn>
            </a:cxnLst>
            <a:rect l="0" t="0" r="r" b="b"/>
            <a:pathLst>
              <a:path w="64" h="62">
                <a:moveTo>
                  <a:pt x="31" y="0"/>
                </a:moveTo>
                <a:lnTo>
                  <a:pt x="37" y="0"/>
                </a:lnTo>
                <a:lnTo>
                  <a:pt x="43" y="2"/>
                </a:lnTo>
                <a:lnTo>
                  <a:pt x="49" y="4"/>
                </a:lnTo>
                <a:lnTo>
                  <a:pt x="53" y="8"/>
                </a:lnTo>
                <a:lnTo>
                  <a:pt x="57" y="12"/>
                </a:lnTo>
                <a:lnTo>
                  <a:pt x="61" y="19"/>
                </a:lnTo>
                <a:lnTo>
                  <a:pt x="63" y="24"/>
                </a:lnTo>
                <a:lnTo>
                  <a:pt x="64" y="30"/>
                </a:lnTo>
                <a:lnTo>
                  <a:pt x="63" y="37"/>
                </a:lnTo>
                <a:lnTo>
                  <a:pt x="62" y="42"/>
                </a:lnTo>
                <a:lnTo>
                  <a:pt x="59" y="48"/>
                </a:lnTo>
                <a:lnTo>
                  <a:pt x="54" y="52"/>
                </a:lnTo>
                <a:lnTo>
                  <a:pt x="50" y="56"/>
                </a:lnTo>
                <a:lnTo>
                  <a:pt x="45" y="59"/>
                </a:lnTo>
                <a:lnTo>
                  <a:pt x="39" y="61"/>
                </a:lnTo>
                <a:lnTo>
                  <a:pt x="33" y="62"/>
                </a:lnTo>
                <a:lnTo>
                  <a:pt x="27" y="61"/>
                </a:lnTo>
                <a:lnTo>
                  <a:pt x="21" y="60"/>
                </a:lnTo>
                <a:lnTo>
                  <a:pt x="15" y="57"/>
                </a:lnTo>
                <a:lnTo>
                  <a:pt x="11" y="53"/>
                </a:lnTo>
                <a:lnTo>
                  <a:pt x="7" y="49"/>
                </a:lnTo>
                <a:lnTo>
                  <a:pt x="3" y="44"/>
                </a:lnTo>
                <a:lnTo>
                  <a:pt x="1" y="38"/>
                </a:lnTo>
                <a:lnTo>
                  <a:pt x="0" y="32"/>
                </a:lnTo>
                <a:lnTo>
                  <a:pt x="1" y="26"/>
                </a:lnTo>
                <a:lnTo>
                  <a:pt x="2" y="20"/>
                </a:lnTo>
                <a:lnTo>
                  <a:pt x="6" y="14"/>
                </a:lnTo>
                <a:lnTo>
                  <a:pt x="10" y="9"/>
                </a:lnTo>
                <a:lnTo>
                  <a:pt x="14" y="5"/>
                </a:lnTo>
                <a:lnTo>
                  <a:pt x="19" y="2"/>
                </a:lnTo>
                <a:lnTo>
                  <a:pt x="25" y="0"/>
                </a:lnTo>
                <a:lnTo>
                  <a:pt x="31"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02" name="Freeform 6724"/>
          <p:cNvSpPr>
            <a:spLocks/>
          </p:cNvSpPr>
          <p:nvPr/>
        </p:nvSpPr>
        <p:spPr bwMode="auto">
          <a:xfrm>
            <a:off x="10673588" y="1939213"/>
            <a:ext cx="36730" cy="36730"/>
          </a:xfrm>
          <a:custGeom>
            <a:avLst/>
            <a:gdLst/>
            <a:ahLst/>
            <a:cxnLst>
              <a:cxn ang="0">
                <a:pos x="31" y="0"/>
              </a:cxn>
              <a:cxn ang="0">
                <a:pos x="38" y="1"/>
              </a:cxn>
              <a:cxn ang="0">
                <a:pos x="43" y="3"/>
              </a:cxn>
              <a:cxn ang="0">
                <a:pos x="49" y="5"/>
              </a:cxn>
              <a:cxn ang="0">
                <a:pos x="53" y="9"/>
              </a:cxn>
              <a:cxn ang="0">
                <a:pos x="57" y="13"/>
              </a:cxn>
              <a:cxn ang="0">
                <a:pos x="61" y="18"/>
              </a:cxn>
              <a:cxn ang="0">
                <a:pos x="63" y="24"/>
              </a:cxn>
              <a:cxn ang="0">
                <a:pos x="64" y="30"/>
              </a:cxn>
              <a:cxn ang="0">
                <a:pos x="63" y="36"/>
              </a:cxn>
              <a:cxn ang="0">
                <a:pos x="62" y="42"/>
              </a:cxn>
              <a:cxn ang="0">
                <a:pos x="59" y="49"/>
              </a:cxn>
              <a:cxn ang="0">
                <a:pos x="54" y="53"/>
              </a:cxn>
              <a:cxn ang="0">
                <a:pos x="50" y="57"/>
              </a:cxn>
              <a:cxn ang="0">
                <a:pos x="45" y="60"/>
              </a:cxn>
              <a:cxn ang="0">
                <a:pos x="39" y="62"/>
              </a:cxn>
              <a:cxn ang="0">
                <a:pos x="33" y="63"/>
              </a:cxn>
              <a:cxn ang="0">
                <a:pos x="27" y="62"/>
              </a:cxn>
              <a:cxn ang="0">
                <a:pos x="21" y="61"/>
              </a:cxn>
              <a:cxn ang="0">
                <a:pos x="16" y="58"/>
              </a:cxn>
              <a:cxn ang="0">
                <a:pos x="11" y="54"/>
              </a:cxn>
              <a:cxn ang="0">
                <a:pos x="7" y="50"/>
              </a:cxn>
              <a:cxn ang="0">
                <a:pos x="3" y="44"/>
              </a:cxn>
              <a:cxn ang="0">
                <a:pos x="1" y="38"/>
              </a:cxn>
              <a:cxn ang="0">
                <a:pos x="0" y="32"/>
              </a:cxn>
              <a:cxn ang="0">
                <a:pos x="1" y="26"/>
              </a:cxn>
              <a:cxn ang="0">
                <a:pos x="2" y="20"/>
              </a:cxn>
              <a:cxn ang="0">
                <a:pos x="6" y="15"/>
              </a:cxn>
              <a:cxn ang="0">
                <a:pos x="10" y="10"/>
              </a:cxn>
              <a:cxn ang="0">
                <a:pos x="14" y="6"/>
              </a:cxn>
              <a:cxn ang="0">
                <a:pos x="19" y="3"/>
              </a:cxn>
              <a:cxn ang="0">
                <a:pos x="25" y="1"/>
              </a:cxn>
              <a:cxn ang="0">
                <a:pos x="31" y="0"/>
              </a:cxn>
            </a:cxnLst>
            <a:rect l="0" t="0" r="r" b="b"/>
            <a:pathLst>
              <a:path w="64" h="63">
                <a:moveTo>
                  <a:pt x="31" y="0"/>
                </a:moveTo>
                <a:lnTo>
                  <a:pt x="38" y="1"/>
                </a:lnTo>
                <a:lnTo>
                  <a:pt x="43" y="3"/>
                </a:lnTo>
                <a:lnTo>
                  <a:pt x="49" y="5"/>
                </a:lnTo>
                <a:lnTo>
                  <a:pt x="53" y="9"/>
                </a:lnTo>
                <a:lnTo>
                  <a:pt x="57" y="13"/>
                </a:lnTo>
                <a:lnTo>
                  <a:pt x="61" y="18"/>
                </a:lnTo>
                <a:lnTo>
                  <a:pt x="63" y="24"/>
                </a:lnTo>
                <a:lnTo>
                  <a:pt x="64" y="30"/>
                </a:lnTo>
                <a:lnTo>
                  <a:pt x="63" y="36"/>
                </a:lnTo>
                <a:lnTo>
                  <a:pt x="62" y="42"/>
                </a:lnTo>
                <a:lnTo>
                  <a:pt x="59" y="49"/>
                </a:lnTo>
                <a:lnTo>
                  <a:pt x="54" y="53"/>
                </a:lnTo>
                <a:lnTo>
                  <a:pt x="50" y="57"/>
                </a:lnTo>
                <a:lnTo>
                  <a:pt x="45" y="60"/>
                </a:lnTo>
                <a:lnTo>
                  <a:pt x="39" y="62"/>
                </a:lnTo>
                <a:lnTo>
                  <a:pt x="33" y="63"/>
                </a:lnTo>
                <a:lnTo>
                  <a:pt x="27" y="62"/>
                </a:lnTo>
                <a:lnTo>
                  <a:pt x="21" y="61"/>
                </a:lnTo>
                <a:lnTo>
                  <a:pt x="16" y="58"/>
                </a:lnTo>
                <a:lnTo>
                  <a:pt x="11" y="54"/>
                </a:lnTo>
                <a:lnTo>
                  <a:pt x="7" y="50"/>
                </a:lnTo>
                <a:lnTo>
                  <a:pt x="3" y="44"/>
                </a:lnTo>
                <a:lnTo>
                  <a:pt x="1" y="38"/>
                </a:lnTo>
                <a:lnTo>
                  <a:pt x="0" y="32"/>
                </a:lnTo>
                <a:lnTo>
                  <a:pt x="1" y="26"/>
                </a:lnTo>
                <a:lnTo>
                  <a:pt x="2" y="20"/>
                </a:lnTo>
                <a:lnTo>
                  <a:pt x="6" y="15"/>
                </a:lnTo>
                <a:lnTo>
                  <a:pt x="10" y="10"/>
                </a:lnTo>
                <a:lnTo>
                  <a:pt x="14" y="6"/>
                </a:lnTo>
                <a:lnTo>
                  <a:pt x="19" y="3"/>
                </a:lnTo>
                <a:lnTo>
                  <a:pt x="25" y="1"/>
                </a:lnTo>
                <a:lnTo>
                  <a:pt x="31"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03" name="Freeform 6725"/>
          <p:cNvSpPr>
            <a:spLocks/>
          </p:cNvSpPr>
          <p:nvPr/>
        </p:nvSpPr>
        <p:spPr bwMode="auto">
          <a:xfrm>
            <a:off x="10717315" y="1867501"/>
            <a:ext cx="36730" cy="36730"/>
          </a:xfrm>
          <a:custGeom>
            <a:avLst/>
            <a:gdLst/>
            <a:ahLst/>
            <a:cxnLst>
              <a:cxn ang="0">
                <a:pos x="30" y="0"/>
              </a:cxn>
              <a:cxn ang="0">
                <a:pos x="37" y="0"/>
              </a:cxn>
              <a:cxn ang="0">
                <a:pos x="43" y="2"/>
              </a:cxn>
              <a:cxn ang="0">
                <a:pos x="49" y="5"/>
              </a:cxn>
              <a:cxn ang="0">
                <a:pos x="53" y="9"/>
              </a:cxn>
              <a:cxn ang="0">
                <a:pos x="57" y="14"/>
              </a:cxn>
              <a:cxn ang="0">
                <a:pos x="60" y="19"/>
              </a:cxn>
              <a:cxn ang="0">
                <a:pos x="62" y="25"/>
              </a:cxn>
              <a:cxn ang="0">
                <a:pos x="63" y="31"/>
              </a:cxn>
              <a:cxn ang="0">
                <a:pos x="62" y="37"/>
              </a:cxn>
              <a:cxn ang="0">
                <a:pos x="61" y="43"/>
              </a:cxn>
              <a:cxn ang="0">
                <a:pos x="58" y="48"/>
              </a:cxn>
              <a:cxn ang="0">
                <a:pos x="54" y="53"/>
              </a:cxn>
              <a:cxn ang="0">
                <a:pos x="50" y="56"/>
              </a:cxn>
              <a:cxn ang="0">
                <a:pos x="45" y="59"/>
              </a:cxn>
              <a:cxn ang="0">
                <a:pos x="39" y="62"/>
              </a:cxn>
              <a:cxn ang="0">
                <a:pos x="32" y="63"/>
              </a:cxn>
              <a:cxn ang="0">
                <a:pos x="26" y="63"/>
              </a:cxn>
              <a:cxn ang="0">
                <a:pos x="20" y="60"/>
              </a:cxn>
              <a:cxn ang="0">
                <a:pos x="15" y="57"/>
              </a:cxn>
              <a:cxn ang="0">
                <a:pos x="10" y="54"/>
              </a:cxn>
              <a:cxn ang="0">
                <a:pos x="6" y="49"/>
              </a:cxn>
              <a:cxn ang="0">
                <a:pos x="3" y="44"/>
              </a:cxn>
              <a:cxn ang="0">
                <a:pos x="1" y="38"/>
              </a:cxn>
              <a:cxn ang="0">
                <a:pos x="0" y="32"/>
              </a:cxn>
              <a:cxn ang="0">
                <a:pos x="1" y="26"/>
              </a:cxn>
              <a:cxn ang="0">
                <a:pos x="2" y="20"/>
              </a:cxn>
              <a:cxn ang="0">
                <a:pos x="5" y="15"/>
              </a:cxn>
              <a:cxn ang="0">
                <a:pos x="9" y="10"/>
              </a:cxn>
              <a:cxn ang="0">
                <a:pos x="13" y="6"/>
              </a:cxn>
              <a:cxn ang="0">
                <a:pos x="18" y="3"/>
              </a:cxn>
              <a:cxn ang="0">
                <a:pos x="24" y="1"/>
              </a:cxn>
              <a:cxn ang="0">
                <a:pos x="30" y="0"/>
              </a:cxn>
            </a:cxnLst>
            <a:rect l="0" t="0" r="r" b="b"/>
            <a:pathLst>
              <a:path w="63" h="63">
                <a:moveTo>
                  <a:pt x="30" y="0"/>
                </a:moveTo>
                <a:lnTo>
                  <a:pt x="37" y="0"/>
                </a:lnTo>
                <a:lnTo>
                  <a:pt x="43" y="2"/>
                </a:lnTo>
                <a:lnTo>
                  <a:pt x="49" y="5"/>
                </a:lnTo>
                <a:lnTo>
                  <a:pt x="53" y="9"/>
                </a:lnTo>
                <a:lnTo>
                  <a:pt x="57" y="14"/>
                </a:lnTo>
                <a:lnTo>
                  <a:pt x="60" y="19"/>
                </a:lnTo>
                <a:lnTo>
                  <a:pt x="62" y="25"/>
                </a:lnTo>
                <a:lnTo>
                  <a:pt x="63" y="31"/>
                </a:lnTo>
                <a:lnTo>
                  <a:pt x="62" y="37"/>
                </a:lnTo>
                <a:lnTo>
                  <a:pt x="61" y="43"/>
                </a:lnTo>
                <a:lnTo>
                  <a:pt x="58" y="48"/>
                </a:lnTo>
                <a:lnTo>
                  <a:pt x="54" y="53"/>
                </a:lnTo>
                <a:lnTo>
                  <a:pt x="50" y="56"/>
                </a:lnTo>
                <a:lnTo>
                  <a:pt x="45" y="59"/>
                </a:lnTo>
                <a:lnTo>
                  <a:pt x="39" y="62"/>
                </a:lnTo>
                <a:lnTo>
                  <a:pt x="32" y="63"/>
                </a:lnTo>
                <a:lnTo>
                  <a:pt x="26" y="63"/>
                </a:lnTo>
                <a:lnTo>
                  <a:pt x="20" y="60"/>
                </a:lnTo>
                <a:lnTo>
                  <a:pt x="15" y="57"/>
                </a:lnTo>
                <a:lnTo>
                  <a:pt x="10" y="54"/>
                </a:lnTo>
                <a:lnTo>
                  <a:pt x="6" y="49"/>
                </a:lnTo>
                <a:lnTo>
                  <a:pt x="3" y="44"/>
                </a:lnTo>
                <a:lnTo>
                  <a:pt x="1" y="38"/>
                </a:lnTo>
                <a:lnTo>
                  <a:pt x="0" y="32"/>
                </a:lnTo>
                <a:lnTo>
                  <a:pt x="1" y="26"/>
                </a:lnTo>
                <a:lnTo>
                  <a:pt x="2" y="20"/>
                </a:lnTo>
                <a:lnTo>
                  <a:pt x="5" y="15"/>
                </a:lnTo>
                <a:lnTo>
                  <a:pt x="9" y="10"/>
                </a:lnTo>
                <a:lnTo>
                  <a:pt x="13" y="6"/>
                </a:lnTo>
                <a:lnTo>
                  <a:pt x="18" y="3"/>
                </a:lnTo>
                <a:lnTo>
                  <a:pt x="24" y="1"/>
                </a:lnTo>
                <a:lnTo>
                  <a:pt x="30"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04" name="Freeform 6726"/>
          <p:cNvSpPr>
            <a:spLocks/>
          </p:cNvSpPr>
          <p:nvPr/>
        </p:nvSpPr>
        <p:spPr bwMode="auto">
          <a:xfrm>
            <a:off x="10717315" y="1914726"/>
            <a:ext cx="36730" cy="34981"/>
          </a:xfrm>
          <a:custGeom>
            <a:avLst/>
            <a:gdLst/>
            <a:ahLst/>
            <a:cxnLst>
              <a:cxn ang="0">
                <a:pos x="30" y="0"/>
              </a:cxn>
              <a:cxn ang="0">
                <a:pos x="38" y="0"/>
              </a:cxn>
              <a:cxn ang="0">
                <a:pos x="43" y="2"/>
              </a:cxn>
              <a:cxn ang="0">
                <a:pos x="49" y="5"/>
              </a:cxn>
              <a:cxn ang="0">
                <a:pos x="53" y="8"/>
              </a:cxn>
              <a:cxn ang="0">
                <a:pos x="57" y="13"/>
              </a:cxn>
              <a:cxn ang="0">
                <a:pos x="60" y="18"/>
              </a:cxn>
              <a:cxn ang="0">
                <a:pos x="62" y="23"/>
              </a:cxn>
              <a:cxn ang="0">
                <a:pos x="63" y="30"/>
              </a:cxn>
              <a:cxn ang="0">
                <a:pos x="63" y="37"/>
              </a:cxn>
              <a:cxn ang="0">
                <a:pos x="61" y="43"/>
              </a:cxn>
              <a:cxn ang="0">
                <a:pos x="58" y="48"/>
              </a:cxn>
              <a:cxn ang="0">
                <a:pos x="55" y="52"/>
              </a:cxn>
              <a:cxn ang="0">
                <a:pos x="50" y="56"/>
              </a:cxn>
              <a:cxn ang="0">
                <a:pos x="45" y="59"/>
              </a:cxn>
              <a:cxn ang="0">
                <a:pos x="39" y="61"/>
              </a:cxn>
              <a:cxn ang="0">
                <a:pos x="32" y="62"/>
              </a:cxn>
              <a:cxn ang="0">
                <a:pos x="26" y="61"/>
              </a:cxn>
              <a:cxn ang="0">
                <a:pos x="20" y="60"/>
              </a:cxn>
              <a:cxn ang="0">
                <a:pos x="15" y="57"/>
              </a:cxn>
              <a:cxn ang="0">
                <a:pos x="10" y="54"/>
              </a:cxn>
              <a:cxn ang="0">
                <a:pos x="6" y="49"/>
              </a:cxn>
              <a:cxn ang="0">
                <a:pos x="3" y="44"/>
              </a:cxn>
              <a:cxn ang="0">
                <a:pos x="1" y="38"/>
              </a:cxn>
              <a:cxn ang="0">
                <a:pos x="0" y="31"/>
              </a:cxn>
              <a:cxn ang="0">
                <a:pos x="1" y="25"/>
              </a:cxn>
              <a:cxn ang="0">
                <a:pos x="2" y="19"/>
              </a:cxn>
              <a:cxn ang="0">
                <a:pos x="5" y="14"/>
              </a:cxn>
              <a:cxn ang="0">
                <a:pos x="9" y="9"/>
              </a:cxn>
              <a:cxn ang="0">
                <a:pos x="13" y="5"/>
              </a:cxn>
              <a:cxn ang="0">
                <a:pos x="18" y="2"/>
              </a:cxn>
              <a:cxn ang="0">
                <a:pos x="24" y="1"/>
              </a:cxn>
              <a:cxn ang="0">
                <a:pos x="30" y="0"/>
              </a:cxn>
            </a:cxnLst>
            <a:rect l="0" t="0" r="r" b="b"/>
            <a:pathLst>
              <a:path w="63" h="62">
                <a:moveTo>
                  <a:pt x="30" y="0"/>
                </a:moveTo>
                <a:lnTo>
                  <a:pt x="38" y="0"/>
                </a:lnTo>
                <a:lnTo>
                  <a:pt x="43" y="2"/>
                </a:lnTo>
                <a:lnTo>
                  <a:pt x="49" y="5"/>
                </a:lnTo>
                <a:lnTo>
                  <a:pt x="53" y="8"/>
                </a:lnTo>
                <a:lnTo>
                  <a:pt x="57" y="13"/>
                </a:lnTo>
                <a:lnTo>
                  <a:pt x="60" y="18"/>
                </a:lnTo>
                <a:lnTo>
                  <a:pt x="62" y="23"/>
                </a:lnTo>
                <a:lnTo>
                  <a:pt x="63" y="30"/>
                </a:lnTo>
                <a:lnTo>
                  <a:pt x="63" y="37"/>
                </a:lnTo>
                <a:lnTo>
                  <a:pt x="61" y="43"/>
                </a:lnTo>
                <a:lnTo>
                  <a:pt x="58" y="48"/>
                </a:lnTo>
                <a:lnTo>
                  <a:pt x="55" y="52"/>
                </a:lnTo>
                <a:lnTo>
                  <a:pt x="50" y="56"/>
                </a:lnTo>
                <a:lnTo>
                  <a:pt x="45" y="59"/>
                </a:lnTo>
                <a:lnTo>
                  <a:pt x="39" y="61"/>
                </a:lnTo>
                <a:lnTo>
                  <a:pt x="32" y="62"/>
                </a:lnTo>
                <a:lnTo>
                  <a:pt x="26" y="61"/>
                </a:lnTo>
                <a:lnTo>
                  <a:pt x="20" y="60"/>
                </a:lnTo>
                <a:lnTo>
                  <a:pt x="15" y="57"/>
                </a:lnTo>
                <a:lnTo>
                  <a:pt x="10" y="54"/>
                </a:lnTo>
                <a:lnTo>
                  <a:pt x="6" y="49"/>
                </a:lnTo>
                <a:lnTo>
                  <a:pt x="3" y="44"/>
                </a:lnTo>
                <a:lnTo>
                  <a:pt x="1" y="38"/>
                </a:lnTo>
                <a:lnTo>
                  <a:pt x="0" y="31"/>
                </a:lnTo>
                <a:lnTo>
                  <a:pt x="1" y="25"/>
                </a:lnTo>
                <a:lnTo>
                  <a:pt x="2" y="19"/>
                </a:lnTo>
                <a:lnTo>
                  <a:pt x="5" y="14"/>
                </a:lnTo>
                <a:lnTo>
                  <a:pt x="9" y="9"/>
                </a:lnTo>
                <a:lnTo>
                  <a:pt x="13" y="5"/>
                </a:lnTo>
                <a:lnTo>
                  <a:pt x="18" y="2"/>
                </a:lnTo>
                <a:lnTo>
                  <a:pt x="24" y="1"/>
                </a:lnTo>
                <a:lnTo>
                  <a:pt x="30"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05" name="Freeform 6727"/>
          <p:cNvSpPr>
            <a:spLocks/>
          </p:cNvSpPr>
          <p:nvPr/>
        </p:nvSpPr>
        <p:spPr bwMode="auto">
          <a:xfrm>
            <a:off x="10761041" y="1890239"/>
            <a:ext cx="36730" cy="34981"/>
          </a:xfrm>
          <a:custGeom>
            <a:avLst/>
            <a:gdLst/>
            <a:ahLst/>
            <a:cxnLst>
              <a:cxn ang="0">
                <a:pos x="31" y="0"/>
              </a:cxn>
              <a:cxn ang="0">
                <a:pos x="37" y="0"/>
              </a:cxn>
              <a:cxn ang="0">
                <a:pos x="43" y="2"/>
              </a:cxn>
              <a:cxn ang="0">
                <a:pos x="48" y="5"/>
              </a:cxn>
              <a:cxn ang="0">
                <a:pos x="53" y="8"/>
              </a:cxn>
              <a:cxn ang="0">
                <a:pos x="57" y="13"/>
              </a:cxn>
              <a:cxn ang="0">
                <a:pos x="60" y="18"/>
              </a:cxn>
              <a:cxn ang="0">
                <a:pos x="62" y="24"/>
              </a:cxn>
              <a:cxn ang="0">
                <a:pos x="63" y="31"/>
              </a:cxn>
              <a:cxn ang="0">
                <a:pos x="62" y="37"/>
              </a:cxn>
              <a:cxn ang="0">
                <a:pos x="60" y="43"/>
              </a:cxn>
              <a:cxn ang="0">
                <a:pos x="58" y="48"/>
              </a:cxn>
              <a:cxn ang="0">
                <a:pos x="54" y="52"/>
              </a:cxn>
              <a:cxn ang="0">
                <a:pos x="50" y="56"/>
              </a:cxn>
              <a:cxn ang="0">
                <a:pos x="44" y="59"/>
              </a:cxn>
              <a:cxn ang="0">
                <a:pos x="39" y="61"/>
              </a:cxn>
              <a:cxn ang="0">
                <a:pos x="33" y="62"/>
              </a:cxn>
              <a:cxn ang="0">
                <a:pos x="26" y="62"/>
              </a:cxn>
              <a:cxn ang="0">
                <a:pos x="20" y="60"/>
              </a:cxn>
              <a:cxn ang="0">
                <a:pos x="14" y="57"/>
              </a:cxn>
              <a:cxn ang="0">
                <a:pos x="10" y="54"/>
              </a:cxn>
              <a:cxn ang="0">
                <a:pos x="6" y="49"/>
              </a:cxn>
              <a:cxn ang="0">
                <a:pos x="3" y="44"/>
              </a:cxn>
              <a:cxn ang="0">
                <a:pos x="1" y="38"/>
              </a:cxn>
              <a:cxn ang="0">
                <a:pos x="0" y="32"/>
              </a:cxn>
              <a:cxn ang="0">
                <a:pos x="0" y="26"/>
              </a:cxn>
              <a:cxn ang="0">
                <a:pos x="2" y="19"/>
              </a:cxn>
              <a:cxn ang="0">
                <a:pos x="5" y="14"/>
              </a:cxn>
              <a:cxn ang="0">
                <a:pos x="8" y="9"/>
              </a:cxn>
              <a:cxn ang="0">
                <a:pos x="13" y="5"/>
              </a:cxn>
              <a:cxn ang="0">
                <a:pos x="19" y="2"/>
              </a:cxn>
              <a:cxn ang="0">
                <a:pos x="25" y="1"/>
              </a:cxn>
              <a:cxn ang="0">
                <a:pos x="31" y="0"/>
              </a:cxn>
            </a:cxnLst>
            <a:rect l="0" t="0" r="r" b="b"/>
            <a:pathLst>
              <a:path w="63" h="62">
                <a:moveTo>
                  <a:pt x="31" y="0"/>
                </a:moveTo>
                <a:lnTo>
                  <a:pt x="37" y="0"/>
                </a:lnTo>
                <a:lnTo>
                  <a:pt x="43" y="2"/>
                </a:lnTo>
                <a:lnTo>
                  <a:pt x="48" y="5"/>
                </a:lnTo>
                <a:lnTo>
                  <a:pt x="53" y="8"/>
                </a:lnTo>
                <a:lnTo>
                  <a:pt x="57" y="13"/>
                </a:lnTo>
                <a:lnTo>
                  <a:pt x="60" y="18"/>
                </a:lnTo>
                <a:lnTo>
                  <a:pt x="62" y="24"/>
                </a:lnTo>
                <a:lnTo>
                  <a:pt x="63" y="31"/>
                </a:lnTo>
                <a:lnTo>
                  <a:pt x="62" y="37"/>
                </a:lnTo>
                <a:lnTo>
                  <a:pt x="60" y="43"/>
                </a:lnTo>
                <a:lnTo>
                  <a:pt x="58" y="48"/>
                </a:lnTo>
                <a:lnTo>
                  <a:pt x="54" y="52"/>
                </a:lnTo>
                <a:lnTo>
                  <a:pt x="50" y="56"/>
                </a:lnTo>
                <a:lnTo>
                  <a:pt x="44" y="59"/>
                </a:lnTo>
                <a:lnTo>
                  <a:pt x="39" y="61"/>
                </a:lnTo>
                <a:lnTo>
                  <a:pt x="33" y="62"/>
                </a:lnTo>
                <a:lnTo>
                  <a:pt x="26" y="62"/>
                </a:lnTo>
                <a:lnTo>
                  <a:pt x="20" y="60"/>
                </a:lnTo>
                <a:lnTo>
                  <a:pt x="14" y="57"/>
                </a:lnTo>
                <a:lnTo>
                  <a:pt x="10" y="54"/>
                </a:lnTo>
                <a:lnTo>
                  <a:pt x="6" y="49"/>
                </a:lnTo>
                <a:lnTo>
                  <a:pt x="3" y="44"/>
                </a:lnTo>
                <a:lnTo>
                  <a:pt x="1" y="38"/>
                </a:lnTo>
                <a:lnTo>
                  <a:pt x="0" y="32"/>
                </a:lnTo>
                <a:lnTo>
                  <a:pt x="0" y="26"/>
                </a:lnTo>
                <a:lnTo>
                  <a:pt x="2" y="19"/>
                </a:lnTo>
                <a:lnTo>
                  <a:pt x="5" y="14"/>
                </a:lnTo>
                <a:lnTo>
                  <a:pt x="8" y="9"/>
                </a:lnTo>
                <a:lnTo>
                  <a:pt x="13" y="5"/>
                </a:lnTo>
                <a:lnTo>
                  <a:pt x="19" y="2"/>
                </a:lnTo>
                <a:lnTo>
                  <a:pt x="25" y="1"/>
                </a:lnTo>
                <a:lnTo>
                  <a:pt x="31" y="0"/>
                </a:lnTo>
                <a:close/>
              </a:path>
            </a:pathLst>
          </a:custGeom>
          <a:solidFill>
            <a:srgbClr val="1D1D1D"/>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06" name="Rectangle 6728"/>
          <p:cNvSpPr>
            <a:spLocks noChangeArrowheads="1"/>
          </p:cNvSpPr>
          <p:nvPr/>
        </p:nvSpPr>
        <p:spPr bwMode="auto">
          <a:xfrm>
            <a:off x="4593870" y="1040198"/>
            <a:ext cx="3398416" cy="591181"/>
          </a:xfrm>
          <a:prstGeom prst="rect">
            <a:avLst/>
          </a:prstGeom>
          <a:solidFill>
            <a:srgbClr val="A50021"/>
          </a:solid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07" name="Rectangle 6729"/>
          <p:cNvSpPr>
            <a:spLocks noChangeArrowheads="1"/>
          </p:cNvSpPr>
          <p:nvPr/>
        </p:nvSpPr>
        <p:spPr bwMode="auto">
          <a:xfrm>
            <a:off x="4551893" y="1097917"/>
            <a:ext cx="3440393" cy="20464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354" fontAlgn="base">
              <a:spcBef>
                <a:spcPct val="0"/>
              </a:spcBef>
              <a:spcAft>
                <a:spcPct val="0"/>
              </a:spcAft>
            </a:pPr>
            <a:r>
              <a:rPr lang="es-ES" sz="1300" b="1" dirty="0">
                <a:solidFill>
                  <a:srgbClr val="FFFFFF"/>
                </a:solidFill>
                <a:latin typeface="Montserrat Medium" pitchFamily="2" charset="0"/>
                <a:cs typeface="Arial" pitchFamily="34" charset="0"/>
              </a:rPr>
              <a:t>PRESIDENTE</a:t>
            </a:r>
            <a:endParaRPr lang="es-ES" sz="1801" dirty="0">
              <a:latin typeface="Montserrat Medium" pitchFamily="2" charset="0"/>
              <a:cs typeface="Arial" pitchFamily="34" charset="0"/>
            </a:endParaRPr>
          </a:p>
        </p:txBody>
      </p:sp>
      <p:sp>
        <p:nvSpPr>
          <p:cNvPr id="108" name="Rectangle 6730"/>
          <p:cNvSpPr>
            <a:spLocks noChangeArrowheads="1"/>
          </p:cNvSpPr>
          <p:nvPr/>
        </p:nvSpPr>
        <p:spPr bwMode="auto">
          <a:xfrm>
            <a:off x="4634098" y="1334039"/>
            <a:ext cx="3314461" cy="1854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354" fontAlgn="base">
              <a:spcBef>
                <a:spcPct val="0"/>
              </a:spcBef>
              <a:spcAft>
                <a:spcPct val="0"/>
              </a:spcAft>
            </a:pPr>
            <a:r>
              <a:rPr lang="es-ES" sz="1200" dirty="0">
                <a:solidFill>
                  <a:srgbClr val="FFFFFF"/>
                </a:solidFill>
                <a:latin typeface="Montserrat Medium" pitchFamily="2" charset="0"/>
                <a:cs typeface="Arial" pitchFamily="34" charset="0"/>
              </a:rPr>
              <a:t>Secretario de Educación Pública, SEP</a:t>
            </a:r>
            <a:endParaRPr lang="es-ES" sz="1801" dirty="0">
              <a:latin typeface="Montserrat Medium" pitchFamily="2" charset="0"/>
              <a:cs typeface="Arial" pitchFamily="34" charset="0"/>
            </a:endParaRPr>
          </a:p>
        </p:txBody>
      </p:sp>
      <p:sp>
        <p:nvSpPr>
          <p:cNvPr id="109" name="Rectangle 6731"/>
          <p:cNvSpPr>
            <a:spLocks noChangeArrowheads="1"/>
          </p:cNvSpPr>
          <p:nvPr/>
        </p:nvSpPr>
        <p:spPr bwMode="auto">
          <a:xfrm>
            <a:off x="1412337" y="2173586"/>
            <a:ext cx="2558869" cy="421522"/>
          </a:xfrm>
          <a:prstGeom prst="rect">
            <a:avLst/>
          </a:prstGeom>
          <a:solidFill>
            <a:srgbClr val="CC0000"/>
          </a:solid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10" name="Rectangle 6732"/>
          <p:cNvSpPr>
            <a:spLocks noChangeArrowheads="1"/>
          </p:cNvSpPr>
          <p:nvPr/>
        </p:nvSpPr>
        <p:spPr bwMode="auto">
          <a:xfrm>
            <a:off x="1445569" y="2265846"/>
            <a:ext cx="2508146" cy="246617"/>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algn="ctr" defTabSz="914354" fontAlgn="base">
              <a:spcBef>
                <a:spcPct val="0"/>
              </a:spcBef>
              <a:spcAft>
                <a:spcPct val="0"/>
              </a:spcAft>
            </a:pPr>
            <a:r>
              <a:rPr lang="es-ES" sz="1600" b="1" dirty="0">
                <a:solidFill>
                  <a:srgbClr val="FFFFFF"/>
                </a:solidFill>
                <a:latin typeface="Montserrat Medium" pitchFamily="2" charset="0"/>
                <a:cs typeface="Arial" pitchFamily="34" charset="0"/>
              </a:rPr>
              <a:t>SECTOR GOBIERNO</a:t>
            </a:r>
            <a:endParaRPr lang="es-ES" sz="1600" dirty="0">
              <a:latin typeface="Montserrat Medium" pitchFamily="2" charset="0"/>
              <a:cs typeface="Arial" pitchFamily="34" charset="0"/>
            </a:endParaRPr>
          </a:p>
        </p:txBody>
      </p:sp>
      <p:sp>
        <p:nvSpPr>
          <p:cNvPr id="111" name="Rectangle 6733"/>
          <p:cNvSpPr>
            <a:spLocks noChangeArrowheads="1"/>
          </p:cNvSpPr>
          <p:nvPr/>
        </p:nvSpPr>
        <p:spPr bwMode="auto">
          <a:xfrm>
            <a:off x="4730296" y="2184080"/>
            <a:ext cx="2753014" cy="454754"/>
          </a:xfrm>
          <a:prstGeom prst="rect">
            <a:avLst/>
          </a:prstGeom>
          <a:solidFill>
            <a:srgbClr val="800000"/>
          </a:solid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12" name="Rectangle 6734"/>
          <p:cNvSpPr>
            <a:spLocks noChangeArrowheads="1"/>
          </p:cNvSpPr>
          <p:nvPr/>
        </p:nvSpPr>
        <p:spPr bwMode="auto">
          <a:xfrm>
            <a:off x="4793262" y="2289024"/>
            <a:ext cx="2700542" cy="2466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354" fontAlgn="base">
              <a:spcBef>
                <a:spcPct val="0"/>
              </a:spcBef>
              <a:spcAft>
                <a:spcPct val="0"/>
              </a:spcAft>
            </a:pPr>
            <a:r>
              <a:rPr lang="es-ES" sz="1600" b="1" dirty="0">
                <a:solidFill>
                  <a:srgbClr val="FFFFFF"/>
                </a:solidFill>
                <a:latin typeface="Montserrat Medium" pitchFamily="2" charset="0"/>
                <a:cs typeface="Arial" pitchFamily="34" charset="0"/>
              </a:rPr>
              <a:t>SECTOR EMPRESARIAL</a:t>
            </a:r>
            <a:endParaRPr lang="es-ES" sz="1801" dirty="0">
              <a:latin typeface="Montserrat Medium" pitchFamily="2" charset="0"/>
              <a:cs typeface="Arial" pitchFamily="34" charset="0"/>
            </a:endParaRPr>
          </a:p>
        </p:txBody>
      </p:sp>
      <p:sp>
        <p:nvSpPr>
          <p:cNvPr id="113" name="Rectangle 6735"/>
          <p:cNvSpPr>
            <a:spLocks noChangeArrowheads="1"/>
          </p:cNvSpPr>
          <p:nvPr/>
        </p:nvSpPr>
        <p:spPr bwMode="auto">
          <a:xfrm>
            <a:off x="6126043" y="5524777"/>
            <a:ext cx="1126392" cy="13817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defTabSz="914354" fontAlgn="base">
              <a:spcBef>
                <a:spcPct val="0"/>
              </a:spcBef>
              <a:spcAft>
                <a:spcPct val="0"/>
              </a:spcAft>
            </a:pPr>
            <a:r>
              <a:rPr lang="es-ES" sz="900" b="1" dirty="0">
                <a:solidFill>
                  <a:srgbClr val="424141"/>
                </a:solidFill>
                <a:latin typeface="Soberana Texto" pitchFamily="50" charset="0"/>
                <a:cs typeface="Arial" pitchFamily="34" charset="0"/>
              </a:rPr>
              <a:t>Invitado permanente</a:t>
            </a:r>
            <a:endParaRPr lang="es-ES" sz="1801" dirty="0">
              <a:latin typeface="Arial" pitchFamily="34" charset="0"/>
              <a:cs typeface="Arial" pitchFamily="34" charset="0"/>
            </a:endParaRPr>
          </a:p>
        </p:txBody>
      </p:sp>
      <p:sp>
        <p:nvSpPr>
          <p:cNvPr id="114" name="Rectangle 6736"/>
          <p:cNvSpPr>
            <a:spLocks noChangeArrowheads="1"/>
          </p:cNvSpPr>
          <p:nvPr/>
        </p:nvSpPr>
        <p:spPr bwMode="auto">
          <a:xfrm>
            <a:off x="8249397" y="2187579"/>
            <a:ext cx="2558869" cy="421522"/>
          </a:xfrm>
          <a:prstGeom prst="rect">
            <a:avLst/>
          </a:prstGeom>
          <a:solidFill>
            <a:srgbClr val="A50021"/>
          </a:solid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15" name="Rectangle 6737"/>
          <p:cNvSpPr>
            <a:spLocks noChangeArrowheads="1"/>
          </p:cNvSpPr>
          <p:nvPr/>
        </p:nvSpPr>
        <p:spPr bwMode="auto">
          <a:xfrm>
            <a:off x="8315861" y="2257541"/>
            <a:ext cx="2492405" cy="24661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354" fontAlgn="base">
              <a:spcBef>
                <a:spcPct val="0"/>
              </a:spcBef>
              <a:spcAft>
                <a:spcPct val="0"/>
              </a:spcAft>
            </a:pPr>
            <a:r>
              <a:rPr lang="es-ES" sz="1600" b="1" dirty="0">
                <a:solidFill>
                  <a:srgbClr val="FFFFFF"/>
                </a:solidFill>
                <a:latin typeface="Montserrat Medium" pitchFamily="2" charset="0"/>
                <a:cs typeface="Arial" pitchFamily="34" charset="0"/>
              </a:rPr>
              <a:t>SECTOR LABORAL</a:t>
            </a:r>
            <a:endParaRPr lang="es-ES" sz="1600" dirty="0">
              <a:latin typeface="Montserrat Medium" pitchFamily="2" charset="0"/>
              <a:cs typeface="Arial" pitchFamily="34" charset="0"/>
            </a:endParaRPr>
          </a:p>
        </p:txBody>
      </p:sp>
      <p:sp>
        <p:nvSpPr>
          <p:cNvPr id="116" name="Rectangle 6738"/>
          <p:cNvSpPr>
            <a:spLocks noChangeArrowheads="1"/>
          </p:cNvSpPr>
          <p:nvPr/>
        </p:nvSpPr>
        <p:spPr bwMode="auto">
          <a:xfrm>
            <a:off x="3539189" y="6030254"/>
            <a:ext cx="5409830" cy="355058"/>
          </a:xfrm>
          <a:prstGeom prst="rect">
            <a:avLst/>
          </a:prstGeom>
          <a:solidFill>
            <a:srgbClr val="A50021"/>
          </a:solid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17" name="Rectangle 6739"/>
          <p:cNvSpPr>
            <a:spLocks noChangeArrowheads="1"/>
          </p:cNvSpPr>
          <p:nvPr/>
        </p:nvSpPr>
        <p:spPr bwMode="auto">
          <a:xfrm>
            <a:off x="3558428" y="6076978"/>
            <a:ext cx="5371351" cy="26161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354" fontAlgn="base">
              <a:spcBef>
                <a:spcPct val="0"/>
              </a:spcBef>
              <a:spcAft>
                <a:spcPct val="0"/>
              </a:spcAft>
            </a:pPr>
            <a:r>
              <a:rPr lang="es-ES" sz="1700" b="1" dirty="0">
                <a:solidFill>
                  <a:srgbClr val="FFFFFF"/>
                </a:solidFill>
                <a:latin typeface="Montserrat Medium" pitchFamily="2" charset="0"/>
                <a:cs typeface="Arial" pitchFamily="34" charset="0"/>
              </a:rPr>
              <a:t>DIRECTOR GENERAL DEL CONOCER</a:t>
            </a:r>
            <a:endParaRPr lang="es-ES" sz="1801" dirty="0">
              <a:latin typeface="Montserrat Medium" pitchFamily="2" charset="0"/>
              <a:cs typeface="Arial" pitchFamily="34" charset="0"/>
            </a:endParaRPr>
          </a:p>
        </p:txBody>
      </p:sp>
      <p:sp>
        <p:nvSpPr>
          <p:cNvPr id="118" name="Rectangle 6740"/>
          <p:cNvSpPr>
            <a:spLocks noChangeArrowheads="1"/>
          </p:cNvSpPr>
          <p:nvPr/>
        </p:nvSpPr>
        <p:spPr bwMode="auto">
          <a:xfrm>
            <a:off x="1445569" y="2867961"/>
            <a:ext cx="2487157" cy="211636"/>
          </a:xfrm>
          <a:prstGeom prst="rect">
            <a:avLst/>
          </a:prstGeom>
          <a:solidFill>
            <a:srgbClr val="CC0000"/>
          </a:solid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19" name="Rectangle 6741"/>
          <p:cNvSpPr>
            <a:spLocks noChangeArrowheads="1"/>
          </p:cNvSpPr>
          <p:nvPr/>
        </p:nvSpPr>
        <p:spPr bwMode="auto">
          <a:xfrm>
            <a:off x="1594239" y="2873208"/>
            <a:ext cx="2389210" cy="1854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defTabSz="914354" fontAlgn="base">
              <a:spcBef>
                <a:spcPct val="0"/>
              </a:spcBef>
              <a:spcAft>
                <a:spcPct val="0"/>
              </a:spcAft>
            </a:pPr>
            <a:r>
              <a:rPr lang="es-ES" sz="1200" b="1" dirty="0">
                <a:solidFill>
                  <a:srgbClr val="FFFFFF"/>
                </a:solidFill>
                <a:latin typeface="Montserrat Medium" pitchFamily="2" charset="0"/>
                <a:cs typeface="Arial" pitchFamily="34" charset="0"/>
              </a:rPr>
              <a:t>SECRETARÍAS DE ESTADO</a:t>
            </a:r>
            <a:endParaRPr lang="es-ES" sz="1801" dirty="0">
              <a:latin typeface="Montserrat Medium" pitchFamily="2" charset="0"/>
              <a:cs typeface="Arial" pitchFamily="34" charset="0"/>
            </a:endParaRPr>
          </a:p>
        </p:txBody>
      </p:sp>
      <p:sp>
        <p:nvSpPr>
          <p:cNvPr id="120" name="Rectangle 6742"/>
          <p:cNvSpPr>
            <a:spLocks noChangeArrowheads="1"/>
          </p:cNvSpPr>
          <p:nvPr/>
        </p:nvSpPr>
        <p:spPr bwMode="auto">
          <a:xfrm>
            <a:off x="4899955" y="2908189"/>
            <a:ext cx="2373469" cy="211636"/>
          </a:xfrm>
          <a:prstGeom prst="rect">
            <a:avLst/>
          </a:prstGeom>
          <a:solidFill>
            <a:srgbClr val="800000"/>
          </a:solid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21" name="Rectangle 6743"/>
          <p:cNvSpPr>
            <a:spLocks noChangeArrowheads="1"/>
          </p:cNvSpPr>
          <p:nvPr/>
        </p:nvSpPr>
        <p:spPr bwMode="auto">
          <a:xfrm>
            <a:off x="5177633" y="2916935"/>
            <a:ext cx="1737655"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914354" fontAlgn="base">
              <a:spcBef>
                <a:spcPct val="0"/>
              </a:spcBef>
              <a:spcAft>
                <a:spcPct val="0"/>
              </a:spcAft>
            </a:pPr>
            <a:r>
              <a:rPr lang="es-ES" sz="1200" b="1" dirty="0">
                <a:solidFill>
                  <a:srgbClr val="FFFFFF"/>
                </a:solidFill>
                <a:latin typeface="Montserrat Medium" pitchFamily="2" charset="0"/>
                <a:cs typeface="Arial" pitchFamily="34" charset="0"/>
              </a:rPr>
              <a:t>CÁMARAS EMPRESARIALES</a:t>
            </a:r>
            <a:endParaRPr lang="es-ES" sz="1801" b="1" dirty="0">
              <a:latin typeface="Montserrat Medium" pitchFamily="2" charset="0"/>
              <a:cs typeface="Arial" pitchFamily="34" charset="0"/>
            </a:endParaRPr>
          </a:p>
        </p:txBody>
      </p:sp>
      <p:sp>
        <p:nvSpPr>
          <p:cNvPr id="122" name="Freeform 6744"/>
          <p:cNvSpPr>
            <a:spLocks noEditPoints="1"/>
          </p:cNvSpPr>
          <p:nvPr/>
        </p:nvSpPr>
        <p:spPr bwMode="auto">
          <a:xfrm>
            <a:off x="4716304" y="2757771"/>
            <a:ext cx="2780999" cy="2971645"/>
          </a:xfrm>
          <a:custGeom>
            <a:avLst/>
            <a:gdLst/>
            <a:ahLst/>
            <a:cxnLst>
              <a:cxn ang="0">
                <a:pos x="25" y="5047"/>
              </a:cxn>
              <a:cxn ang="0">
                <a:pos x="4746" y="5047"/>
              </a:cxn>
              <a:cxn ang="0">
                <a:pos x="4746" y="5098"/>
              </a:cxn>
              <a:cxn ang="0">
                <a:pos x="25" y="5098"/>
              </a:cxn>
              <a:cxn ang="0">
                <a:pos x="0" y="5073"/>
              </a:cxn>
              <a:cxn ang="0">
                <a:pos x="25" y="5047"/>
              </a:cxn>
              <a:cxn ang="0">
                <a:pos x="25" y="5098"/>
              </a:cxn>
              <a:cxn ang="0">
                <a:pos x="0" y="5098"/>
              </a:cxn>
              <a:cxn ang="0">
                <a:pos x="0" y="5073"/>
              </a:cxn>
              <a:cxn ang="0">
                <a:pos x="25" y="5098"/>
              </a:cxn>
              <a:cxn ang="0">
                <a:pos x="51" y="25"/>
              </a:cxn>
              <a:cxn ang="0">
                <a:pos x="51" y="5073"/>
              </a:cxn>
              <a:cxn ang="0">
                <a:pos x="0" y="5073"/>
              </a:cxn>
              <a:cxn ang="0">
                <a:pos x="0" y="25"/>
              </a:cxn>
              <a:cxn ang="0">
                <a:pos x="25" y="0"/>
              </a:cxn>
              <a:cxn ang="0">
                <a:pos x="51" y="25"/>
              </a:cxn>
              <a:cxn ang="0">
                <a:pos x="0" y="25"/>
              </a:cxn>
              <a:cxn ang="0">
                <a:pos x="0" y="0"/>
              </a:cxn>
              <a:cxn ang="0">
                <a:pos x="25" y="0"/>
              </a:cxn>
              <a:cxn ang="0">
                <a:pos x="0" y="25"/>
              </a:cxn>
              <a:cxn ang="0">
                <a:pos x="4746" y="51"/>
              </a:cxn>
              <a:cxn ang="0">
                <a:pos x="25" y="51"/>
              </a:cxn>
              <a:cxn ang="0">
                <a:pos x="25" y="0"/>
              </a:cxn>
              <a:cxn ang="0">
                <a:pos x="4746" y="0"/>
              </a:cxn>
              <a:cxn ang="0">
                <a:pos x="4771" y="25"/>
              </a:cxn>
              <a:cxn ang="0">
                <a:pos x="4746" y="51"/>
              </a:cxn>
              <a:cxn ang="0">
                <a:pos x="4746" y="0"/>
              </a:cxn>
              <a:cxn ang="0">
                <a:pos x="4771" y="0"/>
              </a:cxn>
              <a:cxn ang="0">
                <a:pos x="4771" y="25"/>
              </a:cxn>
              <a:cxn ang="0">
                <a:pos x="4746" y="0"/>
              </a:cxn>
              <a:cxn ang="0">
                <a:pos x="4720" y="5073"/>
              </a:cxn>
              <a:cxn ang="0">
                <a:pos x="4720" y="25"/>
              </a:cxn>
              <a:cxn ang="0">
                <a:pos x="4771" y="25"/>
              </a:cxn>
              <a:cxn ang="0">
                <a:pos x="4771" y="5073"/>
              </a:cxn>
              <a:cxn ang="0">
                <a:pos x="4746" y="5098"/>
              </a:cxn>
              <a:cxn ang="0">
                <a:pos x="4720" y="5073"/>
              </a:cxn>
              <a:cxn ang="0">
                <a:pos x="4771" y="5073"/>
              </a:cxn>
              <a:cxn ang="0">
                <a:pos x="4771" y="5098"/>
              </a:cxn>
              <a:cxn ang="0">
                <a:pos x="4746" y="5098"/>
              </a:cxn>
              <a:cxn ang="0">
                <a:pos x="4771" y="5073"/>
              </a:cxn>
            </a:cxnLst>
            <a:rect l="0" t="0" r="r" b="b"/>
            <a:pathLst>
              <a:path w="4771" h="5098">
                <a:moveTo>
                  <a:pt x="25" y="5047"/>
                </a:moveTo>
                <a:lnTo>
                  <a:pt x="4746" y="5047"/>
                </a:lnTo>
                <a:lnTo>
                  <a:pt x="4746" y="5098"/>
                </a:lnTo>
                <a:lnTo>
                  <a:pt x="25" y="5098"/>
                </a:lnTo>
                <a:lnTo>
                  <a:pt x="0" y="5073"/>
                </a:lnTo>
                <a:lnTo>
                  <a:pt x="25" y="5047"/>
                </a:lnTo>
                <a:close/>
                <a:moveTo>
                  <a:pt x="25" y="5098"/>
                </a:moveTo>
                <a:lnTo>
                  <a:pt x="0" y="5098"/>
                </a:lnTo>
                <a:lnTo>
                  <a:pt x="0" y="5073"/>
                </a:lnTo>
                <a:lnTo>
                  <a:pt x="25" y="5098"/>
                </a:lnTo>
                <a:close/>
                <a:moveTo>
                  <a:pt x="51" y="25"/>
                </a:moveTo>
                <a:lnTo>
                  <a:pt x="51" y="5073"/>
                </a:lnTo>
                <a:lnTo>
                  <a:pt x="0" y="5073"/>
                </a:lnTo>
                <a:lnTo>
                  <a:pt x="0" y="25"/>
                </a:lnTo>
                <a:lnTo>
                  <a:pt x="25" y="0"/>
                </a:lnTo>
                <a:lnTo>
                  <a:pt x="51" y="25"/>
                </a:lnTo>
                <a:close/>
                <a:moveTo>
                  <a:pt x="0" y="25"/>
                </a:moveTo>
                <a:lnTo>
                  <a:pt x="0" y="0"/>
                </a:lnTo>
                <a:lnTo>
                  <a:pt x="25" y="0"/>
                </a:lnTo>
                <a:lnTo>
                  <a:pt x="0" y="25"/>
                </a:lnTo>
                <a:close/>
                <a:moveTo>
                  <a:pt x="4746" y="51"/>
                </a:moveTo>
                <a:lnTo>
                  <a:pt x="25" y="51"/>
                </a:lnTo>
                <a:lnTo>
                  <a:pt x="25" y="0"/>
                </a:lnTo>
                <a:lnTo>
                  <a:pt x="4746" y="0"/>
                </a:lnTo>
                <a:lnTo>
                  <a:pt x="4771" y="25"/>
                </a:lnTo>
                <a:lnTo>
                  <a:pt x="4746" y="51"/>
                </a:lnTo>
                <a:close/>
                <a:moveTo>
                  <a:pt x="4746" y="0"/>
                </a:moveTo>
                <a:lnTo>
                  <a:pt x="4771" y="0"/>
                </a:lnTo>
                <a:lnTo>
                  <a:pt x="4771" y="25"/>
                </a:lnTo>
                <a:lnTo>
                  <a:pt x="4746" y="0"/>
                </a:lnTo>
                <a:close/>
                <a:moveTo>
                  <a:pt x="4720" y="5073"/>
                </a:moveTo>
                <a:lnTo>
                  <a:pt x="4720" y="25"/>
                </a:lnTo>
                <a:lnTo>
                  <a:pt x="4771" y="25"/>
                </a:lnTo>
                <a:lnTo>
                  <a:pt x="4771" y="5073"/>
                </a:lnTo>
                <a:lnTo>
                  <a:pt x="4746" y="5098"/>
                </a:lnTo>
                <a:lnTo>
                  <a:pt x="4720" y="5073"/>
                </a:lnTo>
                <a:close/>
                <a:moveTo>
                  <a:pt x="4771" y="5073"/>
                </a:moveTo>
                <a:lnTo>
                  <a:pt x="4771" y="5098"/>
                </a:lnTo>
                <a:lnTo>
                  <a:pt x="4746" y="5098"/>
                </a:lnTo>
                <a:lnTo>
                  <a:pt x="4771" y="5073"/>
                </a:lnTo>
                <a:close/>
              </a:path>
            </a:pathLst>
          </a:custGeom>
          <a:solidFill>
            <a:srgbClr val="800000"/>
          </a:solidFill>
          <a:ln w="9525">
            <a:noFill/>
            <a:round/>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23" name="Rectangle 6745"/>
          <p:cNvSpPr>
            <a:spLocks noChangeArrowheads="1"/>
          </p:cNvSpPr>
          <p:nvPr/>
        </p:nvSpPr>
        <p:spPr bwMode="auto">
          <a:xfrm>
            <a:off x="8798600" y="2867961"/>
            <a:ext cx="1518181" cy="416275"/>
          </a:xfrm>
          <a:prstGeom prst="rect">
            <a:avLst/>
          </a:prstGeom>
          <a:solidFill>
            <a:srgbClr val="A50021"/>
          </a:solidFill>
          <a:ln w="9525">
            <a:noFill/>
            <a:miter lim="800000"/>
            <a:headEnd/>
            <a:tailEnd/>
          </a:ln>
        </p:spPr>
        <p:txBody>
          <a:bodyPr vert="horz" wrap="square" lIns="91440" tIns="45721" rIns="91440" bIns="45721" numCol="1" anchor="t" anchorCtr="0" compatLnSpc="1">
            <a:prstTxWarp prst="textNoShape">
              <a:avLst/>
            </a:prstTxWarp>
          </a:bodyPr>
          <a:lstStyle/>
          <a:p>
            <a:endParaRPr lang="es-ES" sz="1801" dirty="0"/>
          </a:p>
        </p:txBody>
      </p:sp>
      <p:sp>
        <p:nvSpPr>
          <p:cNvPr id="124" name="Rectangle 6746"/>
          <p:cNvSpPr>
            <a:spLocks noChangeArrowheads="1"/>
          </p:cNvSpPr>
          <p:nvPr/>
        </p:nvSpPr>
        <p:spPr bwMode="auto">
          <a:xfrm>
            <a:off x="9045080" y="2852220"/>
            <a:ext cx="974498"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914354" fontAlgn="base">
              <a:spcBef>
                <a:spcPct val="0"/>
              </a:spcBef>
              <a:spcAft>
                <a:spcPct val="0"/>
              </a:spcAft>
            </a:pPr>
            <a:r>
              <a:rPr lang="es-ES" sz="1200" b="1" dirty="0">
                <a:solidFill>
                  <a:srgbClr val="FFFFFF"/>
                </a:solidFill>
                <a:latin typeface="Montserrat Medium" pitchFamily="2" charset="0"/>
                <a:cs typeface="Arial" pitchFamily="34" charset="0"/>
              </a:rPr>
              <a:t>SINDICATOS DE</a:t>
            </a:r>
            <a:endParaRPr lang="es-ES" sz="1801" b="1" dirty="0">
              <a:latin typeface="Montserrat Medium" pitchFamily="2" charset="0"/>
              <a:cs typeface="Arial" pitchFamily="34" charset="0"/>
            </a:endParaRPr>
          </a:p>
        </p:txBody>
      </p:sp>
      <p:sp>
        <p:nvSpPr>
          <p:cNvPr id="125" name="Rectangle 6747"/>
          <p:cNvSpPr>
            <a:spLocks noChangeArrowheads="1"/>
          </p:cNvSpPr>
          <p:nvPr/>
        </p:nvSpPr>
        <p:spPr bwMode="auto">
          <a:xfrm>
            <a:off x="9046408" y="3053361"/>
            <a:ext cx="101207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algn="ctr" defTabSz="914354" fontAlgn="base">
              <a:spcBef>
                <a:spcPct val="0"/>
              </a:spcBef>
              <a:spcAft>
                <a:spcPct val="0"/>
              </a:spcAft>
            </a:pPr>
            <a:r>
              <a:rPr lang="es-ES" sz="1200" b="1" dirty="0">
                <a:solidFill>
                  <a:srgbClr val="FFFFFF"/>
                </a:solidFill>
                <a:latin typeface="Montserrat Medium" pitchFamily="2" charset="0"/>
                <a:cs typeface="Arial" pitchFamily="34" charset="0"/>
              </a:rPr>
              <a:t>TRABAJADORES</a:t>
            </a:r>
            <a:endParaRPr lang="es-ES" sz="1801" b="1" dirty="0">
              <a:latin typeface="Montserrat Medium" pitchFamily="2" charset="0"/>
              <a:cs typeface="Arial" pitchFamily="34" charset="0"/>
            </a:endParaRPr>
          </a:p>
        </p:txBody>
      </p:sp>
      <p:sp>
        <p:nvSpPr>
          <p:cNvPr id="126" name="Freeform 6748"/>
          <p:cNvSpPr>
            <a:spLocks noEditPoints="1"/>
          </p:cNvSpPr>
          <p:nvPr/>
        </p:nvSpPr>
        <p:spPr bwMode="auto">
          <a:xfrm>
            <a:off x="1403592" y="2757771"/>
            <a:ext cx="2585105" cy="2903432"/>
          </a:xfrm>
          <a:custGeom>
            <a:avLst/>
            <a:gdLst/>
            <a:ahLst/>
            <a:cxnLst>
              <a:cxn ang="0">
                <a:pos x="26" y="4928"/>
              </a:cxn>
              <a:cxn ang="0">
                <a:pos x="4407" y="4928"/>
              </a:cxn>
              <a:cxn ang="0">
                <a:pos x="4407" y="4979"/>
              </a:cxn>
              <a:cxn ang="0">
                <a:pos x="26" y="4979"/>
              </a:cxn>
              <a:cxn ang="0">
                <a:pos x="0" y="4953"/>
              </a:cxn>
              <a:cxn ang="0">
                <a:pos x="26" y="4928"/>
              </a:cxn>
              <a:cxn ang="0">
                <a:pos x="26" y="4979"/>
              </a:cxn>
              <a:cxn ang="0">
                <a:pos x="0" y="4979"/>
              </a:cxn>
              <a:cxn ang="0">
                <a:pos x="0" y="4953"/>
              </a:cxn>
              <a:cxn ang="0">
                <a:pos x="26" y="4979"/>
              </a:cxn>
              <a:cxn ang="0">
                <a:pos x="51" y="25"/>
              </a:cxn>
              <a:cxn ang="0">
                <a:pos x="51" y="4953"/>
              </a:cxn>
              <a:cxn ang="0">
                <a:pos x="0" y="4953"/>
              </a:cxn>
              <a:cxn ang="0">
                <a:pos x="0" y="25"/>
              </a:cxn>
              <a:cxn ang="0">
                <a:pos x="26" y="0"/>
              </a:cxn>
              <a:cxn ang="0">
                <a:pos x="51" y="25"/>
              </a:cxn>
              <a:cxn ang="0">
                <a:pos x="0" y="25"/>
              </a:cxn>
              <a:cxn ang="0">
                <a:pos x="0" y="0"/>
              </a:cxn>
              <a:cxn ang="0">
                <a:pos x="26" y="0"/>
              </a:cxn>
              <a:cxn ang="0">
                <a:pos x="0" y="25"/>
              </a:cxn>
              <a:cxn ang="0">
                <a:pos x="4407" y="51"/>
              </a:cxn>
              <a:cxn ang="0">
                <a:pos x="26" y="51"/>
              </a:cxn>
              <a:cxn ang="0">
                <a:pos x="26" y="0"/>
              </a:cxn>
              <a:cxn ang="0">
                <a:pos x="4407" y="0"/>
              </a:cxn>
              <a:cxn ang="0">
                <a:pos x="4432" y="25"/>
              </a:cxn>
              <a:cxn ang="0">
                <a:pos x="4407" y="51"/>
              </a:cxn>
              <a:cxn ang="0">
                <a:pos x="4407" y="0"/>
              </a:cxn>
              <a:cxn ang="0">
                <a:pos x="4432" y="0"/>
              </a:cxn>
              <a:cxn ang="0">
                <a:pos x="4432" y="25"/>
              </a:cxn>
              <a:cxn ang="0">
                <a:pos x="4407" y="0"/>
              </a:cxn>
              <a:cxn ang="0">
                <a:pos x="4382" y="4953"/>
              </a:cxn>
              <a:cxn ang="0">
                <a:pos x="4382" y="25"/>
              </a:cxn>
              <a:cxn ang="0">
                <a:pos x="4432" y="25"/>
              </a:cxn>
              <a:cxn ang="0">
                <a:pos x="4432" y="4953"/>
              </a:cxn>
              <a:cxn ang="0">
                <a:pos x="4407" y="4979"/>
              </a:cxn>
              <a:cxn ang="0">
                <a:pos x="4382" y="4953"/>
              </a:cxn>
              <a:cxn ang="0">
                <a:pos x="4432" y="4953"/>
              </a:cxn>
              <a:cxn ang="0">
                <a:pos x="4432" y="4979"/>
              </a:cxn>
              <a:cxn ang="0">
                <a:pos x="4407" y="4979"/>
              </a:cxn>
              <a:cxn ang="0">
                <a:pos x="4432" y="4953"/>
              </a:cxn>
            </a:cxnLst>
            <a:rect l="0" t="0" r="r" b="b"/>
            <a:pathLst>
              <a:path w="4432" h="4979">
                <a:moveTo>
                  <a:pt x="26" y="4928"/>
                </a:moveTo>
                <a:lnTo>
                  <a:pt x="4407" y="4928"/>
                </a:lnTo>
                <a:lnTo>
                  <a:pt x="4407" y="4979"/>
                </a:lnTo>
                <a:lnTo>
                  <a:pt x="26" y="4979"/>
                </a:lnTo>
                <a:lnTo>
                  <a:pt x="0" y="4953"/>
                </a:lnTo>
                <a:lnTo>
                  <a:pt x="26" y="4928"/>
                </a:lnTo>
                <a:close/>
                <a:moveTo>
                  <a:pt x="26" y="4979"/>
                </a:moveTo>
                <a:lnTo>
                  <a:pt x="0" y="4979"/>
                </a:lnTo>
                <a:lnTo>
                  <a:pt x="0" y="4953"/>
                </a:lnTo>
                <a:lnTo>
                  <a:pt x="26" y="4979"/>
                </a:lnTo>
                <a:close/>
                <a:moveTo>
                  <a:pt x="51" y="25"/>
                </a:moveTo>
                <a:lnTo>
                  <a:pt x="51" y="4953"/>
                </a:lnTo>
                <a:lnTo>
                  <a:pt x="0" y="4953"/>
                </a:lnTo>
                <a:lnTo>
                  <a:pt x="0" y="25"/>
                </a:lnTo>
                <a:lnTo>
                  <a:pt x="26" y="0"/>
                </a:lnTo>
                <a:lnTo>
                  <a:pt x="51" y="25"/>
                </a:lnTo>
                <a:close/>
                <a:moveTo>
                  <a:pt x="0" y="25"/>
                </a:moveTo>
                <a:lnTo>
                  <a:pt x="0" y="0"/>
                </a:lnTo>
                <a:lnTo>
                  <a:pt x="26" y="0"/>
                </a:lnTo>
                <a:lnTo>
                  <a:pt x="0" y="25"/>
                </a:lnTo>
                <a:close/>
                <a:moveTo>
                  <a:pt x="4407" y="51"/>
                </a:moveTo>
                <a:lnTo>
                  <a:pt x="26" y="51"/>
                </a:lnTo>
                <a:lnTo>
                  <a:pt x="26" y="0"/>
                </a:lnTo>
                <a:lnTo>
                  <a:pt x="4407" y="0"/>
                </a:lnTo>
                <a:lnTo>
                  <a:pt x="4432" y="25"/>
                </a:lnTo>
                <a:lnTo>
                  <a:pt x="4407" y="51"/>
                </a:lnTo>
                <a:close/>
                <a:moveTo>
                  <a:pt x="4407" y="0"/>
                </a:moveTo>
                <a:lnTo>
                  <a:pt x="4432" y="0"/>
                </a:lnTo>
                <a:lnTo>
                  <a:pt x="4432" y="25"/>
                </a:lnTo>
                <a:lnTo>
                  <a:pt x="4407" y="0"/>
                </a:lnTo>
                <a:close/>
                <a:moveTo>
                  <a:pt x="4382" y="4953"/>
                </a:moveTo>
                <a:lnTo>
                  <a:pt x="4382" y="25"/>
                </a:lnTo>
                <a:lnTo>
                  <a:pt x="4432" y="25"/>
                </a:lnTo>
                <a:lnTo>
                  <a:pt x="4432" y="4953"/>
                </a:lnTo>
                <a:lnTo>
                  <a:pt x="4407" y="4979"/>
                </a:lnTo>
                <a:lnTo>
                  <a:pt x="4382" y="4953"/>
                </a:lnTo>
                <a:close/>
                <a:moveTo>
                  <a:pt x="4432" y="4953"/>
                </a:moveTo>
                <a:lnTo>
                  <a:pt x="4432" y="4979"/>
                </a:lnTo>
                <a:lnTo>
                  <a:pt x="4407" y="4979"/>
                </a:lnTo>
                <a:lnTo>
                  <a:pt x="4432" y="4953"/>
                </a:lnTo>
                <a:close/>
              </a:path>
            </a:pathLst>
          </a:custGeom>
          <a:solidFill>
            <a:srgbClr val="CC0000"/>
          </a:solidFill>
          <a:ln w="9525">
            <a:solidFill>
              <a:srgbClr val="A50021"/>
            </a:solidFill>
            <a:round/>
            <a:headEnd/>
            <a:tailEnd/>
          </a:ln>
        </p:spPr>
        <p:txBody>
          <a:bodyPr vert="horz" wrap="square" lIns="91440" tIns="45721" rIns="91440" bIns="45721" numCol="1" anchor="t" anchorCtr="0" compatLnSpc="1">
            <a:prstTxWarp prst="textNoShape">
              <a:avLst/>
            </a:prstTxWarp>
          </a:bodyPr>
          <a:lstStyle/>
          <a:p>
            <a:endParaRPr lang="es-ES" sz="1801" dirty="0"/>
          </a:p>
        </p:txBody>
      </p:sp>
      <p:pic>
        <p:nvPicPr>
          <p:cNvPr id="127" name="Picture 2"/>
          <p:cNvPicPr>
            <a:picLocks noChangeAspect="1" noChangeArrowheads="1"/>
          </p:cNvPicPr>
          <p:nvPr/>
        </p:nvPicPr>
        <p:blipFill>
          <a:blip r:embed="rId3"/>
          <a:srcRect/>
          <a:stretch>
            <a:fillRect/>
          </a:stretch>
        </p:blipFill>
        <p:spPr bwMode="auto">
          <a:xfrm>
            <a:off x="4883333" y="3312021"/>
            <a:ext cx="2406711" cy="2116491"/>
          </a:xfrm>
          <a:prstGeom prst="rect">
            <a:avLst/>
          </a:prstGeom>
          <a:noFill/>
          <a:ln w="9525">
            <a:noFill/>
            <a:miter lim="800000"/>
            <a:headEnd/>
            <a:tailEnd/>
          </a:ln>
          <a:effectLst/>
        </p:spPr>
      </p:pic>
      <p:pic>
        <p:nvPicPr>
          <p:cNvPr id="128" name="Picture 4"/>
          <p:cNvPicPr>
            <a:picLocks noChangeAspect="1" noChangeArrowheads="1"/>
          </p:cNvPicPr>
          <p:nvPr/>
        </p:nvPicPr>
        <p:blipFill>
          <a:blip r:embed="rId4"/>
          <a:srcRect/>
          <a:stretch>
            <a:fillRect/>
          </a:stretch>
        </p:blipFill>
        <p:spPr bwMode="auto">
          <a:xfrm>
            <a:off x="8464124" y="3539212"/>
            <a:ext cx="2295577" cy="2022352"/>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1715061" y="3200975"/>
            <a:ext cx="1554167" cy="331716"/>
          </a:xfrm>
          <a:prstGeom prst="rect">
            <a:avLst/>
          </a:prstGeom>
          <a:noFill/>
          <a:ln w="9525">
            <a:noFill/>
            <a:miter lim="800000"/>
            <a:headEnd/>
            <a:tailEnd/>
          </a:ln>
          <a:effectLst/>
        </p:spPr>
      </p:pic>
      <p:pic>
        <p:nvPicPr>
          <p:cNvPr id="1027" name="Picture 3"/>
          <p:cNvPicPr>
            <a:picLocks noChangeAspect="1" noChangeArrowheads="1"/>
          </p:cNvPicPr>
          <p:nvPr/>
        </p:nvPicPr>
        <p:blipFill>
          <a:blip r:embed="rId6"/>
          <a:srcRect/>
          <a:stretch>
            <a:fillRect/>
          </a:stretch>
        </p:blipFill>
        <p:spPr bwMode="auto">
          <a:xfrm>
            <a:off x="1725326" y="3594678"/>
            <a:ext cx="1297551" cy="326951"/>
          </a:xfrm>
          <a:prstGeom prst="rect">
            <a:avLst/>
          </a:prstGeom>
          <a:noFill/>
          <a:ln w="9525">
            <a:noFill/>
            <a:miter lim="800000"/>
            <a:headEnd/>
            <a:tailEnd/>
          </a:ln>
          <a:effectLst/>
        </p:spPr>
      </p:pic>
      <p:pic>
        <p:nvPicPr>
          <p:cNvPr id="1028" name="Picture 4"/>
          <p:cNvPicPr>
            <a:picLocks noChangeAspect="1" noChangeArrowheads="1"/>
          </p:cNvPicPr>
          <p:nvPr/>
        </p:nvPicPr>
        <p:blipFill>
          <a:blip r:embed="rId7"/>
          <a:srcRect/>
          <a:stretch>
            <a:fillRect/>
          </a:stretch>
        </p:blipFill>
        <p:spPr bwMode="auto">
          <a:xfrm>
            <a:off x="1712889" y="4028156"/>
            <a:ext cx="1492409" cy="328719"/>
          </a:xfrm>
          <a:prstGeom prst="rect">
            <a:avLst/>
          </a:prstGeom>
          <a:noFill/>
          <a:ln w="9525">
            <a:noFill/>
            <a:miter lim="800000"/>
            <a:headEnd/>
            <a:tailEnd/>
          </a:ln>
          <a:effectLst/>
        </p:spPr>
      </p:pic>
      <p:pic>
        <p:nvPicPr>
          <p:cNvPr id="1029" name="Picture 5"/>
          <p:cNvPicPr>
            <a:picLocks noChangeAspect="1" noChangeArrowheads="1"/>
          </p:cNvPicPr>
          <p:nvPr/>
        </p:nvPicPr>
        <p:blipFill>
          <a:blip r:embed="rId8"/>
          <a:srcRect/>
          <a:stretch>
            <a:fillRect/>
          </a:stretch>
        </p:blipFill>
        <p:spPr bwMode="auto">
          <a:xfrm>
            <a:off x="1717781" y="4404583"/>
            <a:ext cx="1056571" cy="332983"/>
          </a:xfrm>
          <a:prstGeom prst="rect">
            <a:avLst/>
          </a:prstGeom>
          <a:noFill/>
          <a:ln w="9525">
            <a:noFill/>
            <a:miter lim="800000"/>
            <a:headEnd/>
            <a:tailEnd/>
          </a:ln>
          <a:effectLst/>
        </p:spPr>
      </p:pic>
      <p:pic>
        <p:nvPicPr>
          <p:cNvPr id="1030" name="Picture 6"/>
          <p:cNvPicPr>
            <a:picLocks noChangeAspect="1" noChangeArrowheads="1"/>
          </p:cNvPicPr>
          <p:nvPr/>
        </p:nvPicPr>
        <p:blipFill>
          <a:blip r:embed="rId9"/>
          <a:srcRect/>
          <a:stretch>
            <a:fillRect/>
          </a:stretch>
        </p:blipFill>
        <p:spPr bwMode="auto">
          <a:xfrm>
            <a:off x="1714612" y="4792357"/>
            <a:ext cx="1336519" cy="329820"/>
          </a:xfrm>
          <a:prstGeom prst="rect">
            <a:avLst/>
          </a:prstGeom>
          <a:noFill/>
          <a:ln w="9525">
            <a:noFill/>
            <a:miter lim="800000"/>
            <a:headEnd/>
            <a:tailEnd/>
          </a:ln>
          <a:effectLst/>
        </p:spPr>
      </p:pic>
      <p:pic>
        <p:nvPicPr>
          <p:cNvPr id="1031" name="Picture 7"/>
          <p:cNvPicPr>
            <a:picLocks noChangeAspect="1" noChangeArrowheads="1"/>
          </p:cNvPicPr>
          <p:nvPr/>
        </p:nvPicPr>
        <p:blipFill>
          <a:blip r:embed="rId10"/>
          <a:srcRect/>
          <a:stretch>
            <a:fillRect/>
          </a:stretch>
        </p:blipFill>
        <p:spPr bwMode="auto">
          <a:xfrm>
            <a:off x="1728307" y="5194493"/>
            <a:ext cx="1878487" cy="329876"/>
          </a:xfrm>
          <a:prstGeom prst="rect">
            <a:avLst/>
          </a:prstGeom>
          <a:noFill/>
          <a:ln w="9525">
            <a:noFill/>
            <a:miter lim="800000"/>
            <a:headEnd/>
            <a:tailEnd/>
          </a:ln>
          <a:effectLst/>
        </p:spPr>
      </p:pic>
      <p:pic>
        <p:nvPicPr>
          <p:cNvPr id="129" name="Imagen 128"/>
          <p:cNvPicPr>
            <a:picLocks noChangeAspect="1"/>
          </p:cNvPicPr>
          <p:nvPr/>
        </p:nvPicPr>
        <p:blipFill>
          <a:blip r:embed="rId11"/>
          <a:stretch>
            <a:fillRect/>
          </a:stretch>
        </p:blipFill>
        <p:spPr>
          <a:xfrm>
            <a:off x="7300361" y="208715"/>
            <a:ext cx="4622532" cy="458555"/>
          </a:xfrm>
          <a:prstGeom prst="rect">
            <a:avLst/>
          </a:prstGeom>
        </p:spPr>
      </p:pic>
    </p:spTree>
    <p:extLst>
      <p:ext uri="{BB962C8B-B14F-4D97-AF65-F5344CB8AC3E}">
        <p14:creationId xmlns:p14="http://schemas.microsoft.com/office/powerpoint/2010/main" val="21543354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300361" y="208715"/>
            <a:ext cx="4622532" cy="458555"/>
          </a:xfrm>
          <a:prstGeom prst="rect">
            <a:avLst/>
          </a:prstGeom>
        </p:spPr>
      </p:pic>
      <p:sp>
        <p:nvSpPr>
          <p:cNvPr id="28" name="Rectángulo 27"/>
          <p:cNvSpPr/>
          <p:nvPr/>
        </p:nvSpPr>
        <p:spPr>
          <a:xfrm>
            <a:off x="5963496" y="4937717"/>
            <a:ext cx="5116875" cy="1015663"/>
          </a:xfrm>
          <a:prstGeom prst="rect">
            <a:avLst/>
          </a:prstGeom>
        </p:spPr>
        <p:txBody>
          <a:bodyPr wrap="square">
            <a:spAutoFit/>
          </a:bodyPr>
          <a:lstStyle/>
          <a:p>
            <a:r>
              <a:rPr lang="es-MX" sz="6000" b="1" dirty="0">
                <a:solidFill>
                  <a:srgbClr val="A42145"/>
                </a:solidFill>
              </a:rPr>
              <a:t>Total 2,508,773 </a:t>
            </a:r>
            <a:endParaRPr lang="es-MX" sz="6000" dirty="0">
              <a:solidFill>
                <a:srgbClr val="A42145"/>
              </a:solidFill>
            </a:endParaRPr>
          </a:p>
        </p:txBody>
      </p:sp>
      <p:grpSp>
        <p:nvGrpSpPr>
          <p:cNvPr id="3" name="Grupo 2">
            <a:extLst>
              <a:ext uri="{FF2B5EF4-FFF2-40B4-BE49-F238E27FC236}">
                <a16:creationId xmlns:a16="http://schemas.microsoft.com/office/drawing/2014/main" xmlns="" id="{6CF8B116-B324-C640-9694-525BED68F953}"/>
              </a:ext>
            </a:extLst>
          </p:cNvPr>
          <p:cNvGrpSpPr/>
          <p:nvPr/>
        </p:nvGrpSpPr>
        <p:grpSpPr>
          <a:xfrm>
            <a:off x="1662194" y="1249725"/>
            <a:ext cx="8157876" cy="4707211"/>
            <a:chOff x="2216375" y="1115194"/>
            <a:chExt cx="8157876" cy="4707211"/>
          </a:xfrm>
        </p:grpSpPr>
        <p:sp>
          <p:nvSpPr>
            <p:cNvPr id="142" name="CuadroTexto 141"/>
            <p:cNvSpPr txBox="1"/>
            <p:nvPr/>
          </p:nvSpPr>
          <p:spPr>
            <a:xfrm>
              <a:off x="2445641" y="3617337"/>
              <a:ext cx="2173268" cy="646587"/>
            </a:xfrm>
            <a:prstGeom prst="rect">
              <a:avLst/>
            </a:prstGeom>
            <a:noFill/>
          </p:spPr>
          <p:txBody>
            <a:bodyPr wrap="square" rtlCol="0">
              <a:spAutoFit/>
            </a:bodyPr>
            <a:lstStyle/>
            <a:p>
              <a:pPr algn="ctr"/>
              <a:r>
                <a:rPr lang="es-MX" sz="1801" b="1" dirty="0">
                  <a:solidFill>
                    <a:schemeClr val="bg1"/>
                  </a:solidFill>
                </a:rPr>
                <a:t>Comités de Gestión</a:t>
              </a:r>
            </a:p>
            <a:p>
              <a:pPr algn="ctr"/>
              <a:r>
                <a:rPr lang="es-MX" sz="1801" b="1" dirty="0">
                  <a:solidFill>
                    <a:schemeClr val="bg1"/>
                  </a:solidFill>
                </a:rPr>
                <a:t>Por Competencias</a:t>
              </a:r>
            </a:p>
          </p:txBody>
        </p:sp>
        <p:cxnSp>
          <p:nvCxnSpPr>
            <p:cNvPr id="143" name="Conector recto 142"/>
            <p:cNvCxnSpPr/>
            <p:nvPr/>
          </p:nvCxnSpPr>
          <p:spPr>
            <a:xfrm>
              <a:off x="2556840" y="3535384"/>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CuadroTexto 25"/>
            <p:cNvSpPr txBox="1"/>
            <p:nvPr/>
          </p:nvSpPr>
          <p:spPr>
            <a:xfrm>
              <a:off x="4355401" y="3198802"/>
              <a:ext cx="1474649"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rPr lang="es-MX" sz="4800" b="1" dirty="0">
                  <a:solidFill>
                    <a:schemeClr val="tx1">
                      <a:lumMod val="65000"/>
                      <a:lumOff val="35000"/>
                    </a:schemeClr>
                  </a:solidFill>
                </a:rPr>
                <a:t>314</a:t>
              </a:r>
              <a:endParaRPr sz="4800" b="1" dirty="0">
                <a:solidFill>
                  <a:schemeClr val="tx1">
                    <a:lumMod val="65000"/>
                    <a:lumOff val="35000"/>
                  </a:schemeClr>
                </a:solidFill>
              </a:endParaRPr>
            </a:p>
          </p:txBody>
        </p:sp>
        <p:sp>
          <p:nvSpPr>
            <p:cNvPr id="6" name="Rectángulo 5"/>
            <p:cNvSpPr/>
            <p:nvPr/>
          </p:nvSpPr>
          <p:spPr>
            <a:xfrm>
              <a:off x="2672553" y="4723889"/>
              <a:ext cx="1593706" cy="830997"/>
            </a:xfrm>
            <a:prstGeom prst="rect">
              <a:avLst/>
            </a:prstGeom>
          </p:spPr>
          <p:txBody>
            <a:bodyPr wrap="none">
              <a:spAutoFit/>
            </a:bodyPr>
            <a:lstStyle/>
            <a:p>
              <a:r>
                <a:rPr lang="es-MX" sz="4800" b="1" dirty="0">
                  <a:solidFill>
                    <a:schemeClr val="tx1">
                      <a:lumMod val="65000"/>
                      <a:lumOff val="35000"/>
                    </a:schemeClr>
                  </a:solidFill>
                </a:rPr>
                <a:t>1,355</a:t>
              </a:r>
              <a:endParaRPr lang="es-MX" sz="4800" dirty="0"/>
            </a:p>
          </p:txBody>
        </p:sp>
        <p:sp>
          <p:nvSpPr>
            <p:cNvPr id="7" name="Rectángulo 6"/>
            <p:cNvSpPr/>
            <p:nvPr/>
          </p:nvSpPr>
          <p:spPr>
            <a:xfrm>
              <a:off x="2718940" y="1120050"/>
              <a:ext cx="3007605" cy="804231"/>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8" name="CuadroTexto 7"/>
            <p:cNvSpPr txBox="1"/>
            <p:nvPr/>
          </p:nvSpPr>
          <p:spPr>
            <a:xfrm>
              <a:off x="2961150" y="1252641"/>
              <a:ext cx="2438340" cy="523220"/>
            </a:xfrm>
            <a:prstGeom prst="rect">
              <a:avLst/>
            </a:prstGeom>
            <a:noFill/>
          </p:spPr>
          <p:txBody>
            <a:bodyPr wrap="square" rtlCol="0">
              <a:spAutoFit/>
            </a:bodyPr>
            <a:lstStyle/>
            <a:p>
              <a:pPr algn="ctr"/>
              <a:r>
                <a:rPr lang="es-MX" sz="2800" b="1" dirty="0">
                  <a:solidFill>
                    <a:schemeClr val="bg1"/>
                  </a:solidFill>
                </a:rPr>
                <a:t>Normalización</a:t>
              </a:r>
            </a:p>
          </p:txBody>
        </p:sp>
        <p:sp>
          <p:nvSpPr>
            <p:cNvPr id="9" name="Rectángulo 8"/>
            <p:cNvSpPr/>
            <p:nvPr/>
          </p:nvSpPr>
          <p:spPr>
            <a:xfrm>
              <a:off x="6594804" y="1115194"/>
              <a:ext cx="3007605" cy="804231"/>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0" name="CuadroTexto 9"/>
            <p:cNvSpPr txBox="1"/>
            <p:nvPr/>
          </p:nvSpPr>
          <p:spPr>
            <a:xfrm>
              <a:off x="6865414" y="1270299"/>
              <a:ext cx="2438340" cy="523220"/>
            </a:xfrm>
            <a:prstGeom prst="rect">
              <a:avLst/>
            </a:prstGeom>
            <a:noFill/>
          </p:spPr>
          <p:txBody>
            <a:bodyPr wrap="square" rtlCol="0">
              <a:spAutoFit/>
            </a:bodyPr>
            <a:lstStyle/>
            <a:p>
              <a:pPr algn="ctr"/>
              <a:r>
                <a:rPr lang="es-MX" sz="2800" b="1" dirty="0">
                  <a:solidFill>
                    <a:schemeClr val="bg1"/>
                  </a:solidFill>
                </a:rPr>
                <a:t>Certificación</a:t>
              </a:r>
            </a:p>
          </p:txBody>
        </p:sp>
        <p:sp>
          <p:nvSpPr>
            <p:cNvPr id="11" name="Rectángulo 10"/>
            <p:cNvSpPr/>
            <p:nvPr/>
          </p:nvSpPr>
          <p:spPr>
            <a:xfrm>
              <a:off x="2747307" y="2464341"/>
              <a:ext cx="3007605" cy="804231"/>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2" name="CuadroTexto 11"/>
            <p:cNvSpPr txBox="1"/>
            <p:nvPr/>
          </p:nvSpPr>
          <p:spPr>
            <a:xfrm>
              <a:off x="3031939" y="2522073"/>
              <a:ext cx="2438340" cy="707886"/>
            </a:xfrm>
            <a:prstGeom prst="rect">
              <a:avLst/>
            </a:prstGeom>
            <a:noFill/>
          </p:spPr>
          <p:txBody>
            <a:bodyPr wrap="square" rtlCol="0">
              <a:spAutoFit/>
            </a:bodyPr>
            <a:lstStyle/>
            <a:p>
              <a:pPr algn="ctr"/>
              <a:r>
                <a:rPr lang="es-MX" sz="2000" b="1" dirty="0">
                  <a:solidFill>
                    <a:schemeClr val="bg1"/>
                  </a:solidFill>
                </a:rPr>
                <a:t>Comités de Gestión por Competencias</a:t>
              </a:r>
            </a:p>
          </p:txBody>
        </p:sp>
        <p:sp>
          <p:nvSpPr>
            <p:cNvPr id="13" name="Rectángulo 12"/>
            <p:cNvSpPr/>
            <p:nvPr/>
          </p:nvSpPr>
          <p:spPr>
            <a:xfrm>
              <a:off x="6623172" y="2459482"/>
              <a:ext cx="3007605" cy="804231"/>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4" name="CuadroTexto 13"/>
            <p:cNvSpPr txBox="1"/>
            <p:nvPr/>
          </p:nvSpPr>
          <p:spPr>
            <a:xfrm>
              <a:off x="6938443" y="2522073"/>
              <a:ext cx="2438340" cy="707886"/>
            </a:xfrm>
            <a:prstGeom prst="rect">
              <a:avLst/>
            </a:prstGeom>
            <a:noFill/>
          </p:spPr>
          <p:txBody>
            <a:bodyPr wrap="square" rtlCol="0">
              <a:spAutoFit/>
            </a:bodyPr>
            <a:lstStyle/>
            <a:p>
              <a:pPr algn="ctr"/>
              <a:r>
                <a:rPr lang="es-MX" sz="2000" b="1" dirty="0">
                  <a:solidFill>
                    <a:schemeClr val="bg1"/>
                  </a:solidFill>
                </a:rPr>
                <a:t>Red de Prestadores de Servicios</a:t>
              </a:r>
            </a:p>
          </p:txBody>
        </p:sp>
        <p:cxnSp>
          <p:nvCxnSpPr>
            <p:cNvPr id="15" name="Conector recto 14"/>
            <p:cNvCxnSpPr/>
            <p:nvPr/>
          </p:nvCxnSpPr>
          <p:spPr>
            <a:xfrm>
              <a:off x="4184772" y="1919420"/>
              <a:ext cx="0" cy="540059"/>
            </a:xfrm>
            <a:prstGeom prst="line">
              <a:avLst/>
            </a:prstGeom>
            <a:ln w="1905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8056183" y="1919420"/>
              <a:ext cx="0" cy="540059"/>
            </a:xfrm>
            <a:prstGeom prst="line">
              <a:avLst/>
            </a:prstGeom>
            <a:ln w="1905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4180319" y="3273153"/>
              <a:ext cx="0" cy="717776"/>
            </a:xfrm>
            <a:prstGeom prst="line">
              <a:avLst/>
            </a:prstGeom>
            <a:ln w="19050">
              <a:solidFill>
                <a:srgbClr val="5F5F5F"/>
              </a:solidFill>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8051732" y="3273154"/>
              <a:ext cx="0" cy="710335"/>
            </a:xfrm>
            <a:prstGeom prst="line">
              <a:avLst/>
            </a:prstGeom>
            <a:ln w="19050">
              <a:solidFill>
                <a:srgbClr val="5F5F5F"/>
              </a:solidFill>
            </a:ln>
          </p:spPr>
          <p:style>
            <a:lnRef idx="1">
              <a:schemeClr val="accent1"/>
            </a:lnRef>
            <a:fillRef idx="0">
              <a:schemeClr val="accent1"/>
            </a:fillRef>
            <a:effectRef idx="0">
              <a:schemeClr val="accent1"/>
            </a:effectRef>
            <a:fontRef idx="minor">
              <a:schemeClr val="tx1"/>
            </a:fontRef>
          </p:style>
        </p:cxnSp>
        <p:sp>
          <p:nvSpPr>
            <p:cNvPr id="19" name="Elipse 18"/>
            <p:cNvSpPr/>
            <p:nvPr/>
          </p:nvSpPr>
          <p:spPr>
            <a:xfrm>
              <a:off x="4069763" y="2078891"/>
              <a:ext cx="221115" cy="221115"/>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20" name="Elipse 19"/>
            <p:cNvSpPr/>
            <p:nvPr/>
          </p:nvSpPr>
          <p:spPr>
            <a:xfrm>
              <a:off x="7950079" y="2067543"/>
              <a:ext cx="221115" cy="221115"/>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21" name="Elipse 20"/>
            <p:cNvSpPr/>
            <p:nvPr/>
          </p:nvSpPr>
          <p:spPr>
            <a:xfrm>
              <a:off x="7950079" y="3512411"/>
              <a:ext cx="221115" cy="221115"/>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dirty="0"/>
            </a:p>
          </p:txBody>
        </p:sp>
        <p:sp>
          <p:nvSpPr>
            <p:cNvPr id="22" name="CuadroTexto 21"/>
            <p:cNvSpPr txBox="1"/>
            <p:nvPr/>
          </p:nvSpPr>
          <p:spPr>
            <a:xfrm>
              <a:off x="2216375" y="4092537"/>
              <a:ext cx="2438340" cy="707886"/>
            </a:xfrm>
            <a:prstGeom prst="rect">
              <a:avLst/>
            </a:prstGeom>
            <a:noFill/>
          </p:spPr>
          <p:txBody>
            <a:bodyPr wrap="square" rtlCol="0">
              <a:spAutoFit/>
            </a:bodyPr>
            <a:lstStyle/>
            <a:p>
              <a:pPr algn="ctr"/>
              <a:r>
                <a:rPr lang="es-MX" sz="2000" b="1" dirty="0">
                  <a:solidFill>
                    <a:schemeClr val="tx1">
                      <a:lumMod val="75000"/>
                      <a:lumOff val="25000"/>
                    </a:schemeClr>
                  </a:solidFill>
                </a:rPr>
                <a:t>Estándares de</a:t>
              </a:r>
            </a:p>
            <a:p>
              <a:pPr algn="ctr"/>
              <a:r>
                <a:rPr lang="es-MX" sz="2000" b="1" dirty="0">
                  <a:solidFill>
                    <a:schemeClr val="tx1">
                      <a:lumMod val="75000"/>
                      <a:lumOff val="25000"/>
                    </a:schemeClr>
                  </a:solidFill>
                </a:rPr>
                <a:t>Competencia</a:t>
              </a:r>
            </a:p>
          </p:txBody>
        </p:sp>
        <p:cxnSp>
          <p:nvCxnSpPr>
            <p:cNvPr id="23" name="Conector recto 22"/>
            <p:cNvCxnSpPr/>
            <p:nvPr/>
          </p:nvCxnSpPr>
          <p:spPr>
            <a:xfrm>
              <a:off x="2991437" y="3983485"/>
              <a:ext cx="259889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CuadroTexto 23"/>
            <p:cNvSpPr txBox="1"/>
            <p:nvPr/>
          </p:nvSpPr>
          <p:spPr>
            <a:xfrm>
              <a:off x="4427075" y="4067309"/>
              <a:ext cx="2438340" cy="1755096"/>
            </a:xfrm>
            <a:prstGeom prst="rect">
              <a:avLst/>
            </a:prstGeom>
            <a:noFill/>
          </p:spPr>
          <p:txBody>
            <a:bodyPr wrap="square" rtlCol="0">
              <a:spAutoFit/>
            </a:bodyPr>
            <a:lstStyle/>
            <a:p>
              <a:r>
                <a:rPr lang="es-MX" sz="1801" dirty="0">
                  <a:solidFill>
                    <a:schemeClr val="tx1">
                      <a:lumMod val="75000"/>
                      <a:lumOff val="25000"/>
                    </a:schemeClr>
                  </a:solidFill>
                </a:rPr>
                <a:t>Básicas</a:t>
              </a:r>
            </a:p>
            <a:p>
              <a:r>
                <a:rPr lang="es-MX" sz="1801" dirty="0">
                  <a:solidFill>
                    <a:schemeClr val="tx1">
                      <a:lumMod val="75000"/>
                      <a:lumOff val="25000"/>
                    </a:schemeClr>
                  </a:solidFill>
                </a:rPr>
                <a:t>Genéricas</a:t>
              </a:r>
            </a:p>
            <a:p>
              <a:r>
                <a:rPr lang="es-MX" sz="1801" dirty="0">
                  <a:solidFill>
                    <a:schemeClr val="tx1">
                      <a:lumMod val="75000"/>
                      <a:lumOff val="25000"/>
                    </a:schemeClr>
                  </a:solidFill>
                </a:rPr>
                <a:t>Técnicas</a:t>
              </a:r>
            </a:p>
            <a:p>
              <a:r>
                <a:rPr lang="es-MX" sz="1801" dirty="0">
                  <a:solidFill>
                    <a:schemeClr val="tx1">
                      <a:lumMod val="75000"/>
                      <a:lumOff val="25000"/>
                    </a:schemeClr>
                  </a:solidFill>
                </a:rPr>
                <a:t>Gerenciales</a:t>
              </a:r>
            </a:p>
            <a:p>
              <a:r>
                <a:rPr lang="es-MX" sz="1801" dirty="0">
                  <a:solidFill>
                    <a:schemeClr val="tx1">
                      <a:lumMod val="75000"/>
                      <a:lumOff val="25000"/>
                    </a:schemeClr>
                  </a:solidFill>
                </a:rPr>
                <a:t>Socioemocionales</a:t>
              </a:r>
            </a:p>
            <a:p>
              <a:r>
                <a:rPr lang="es-MX" sz="1801" dirty="0">
                  <a:solidFill>
                    <a:schemeClr val="tx1">
                      <a:lumMod val="75000"/>
                      <a:lumOff val="25000"/>
                    </a:schemeClr>
                  </a:solidFill>
                </a:rPr>
                <a:t>TIC’s</a:t>
              </a:r>
            </a:p>
          </p:txBody>
        </p:sp>
        <p:cxnSp>
          <p:nvCxnSpPr>
            <p:cNvPr id="25" name="Conector recto 24"/>
            <p:cNvCxnSpPr/>
            <p:nvPr/>
          </p:nvCxnSpPr>
          <p:spPr>
            <a:xfrm>
              <a:off x="6761193" y="3983485"/>
              <a:ext cx="259889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6761191" y="4148333"/>
              <a:ext cx="3613060" cy="646587"/>
            </a:xfrm>
            <a:prstGeom prst="rect">
              <a:avLst/>
            </a:prstGeom>
            <a:noFill/>
          </p:spPr>
          <p:txBody>
            <a:bodyPr wrap="square" rtlCol="0">
              <a:spAutoFit/>
            </a:bodyPr>
            <a:lstStyle/>
            <a:p>
              <a:r>
                <a:rPr lang="es-MX" sz="1801" dirty="0">
                  <a:solidFill>
                    <a:schemeClr val="tx1">
                      <a:lumMod val="75000"/>
                      <a:lumOff val="25000"/>
                    </a:schemeClr>
                  </a:solidFill>
                </a:rPr>
                <a:t>Organismo Certificador</a:t>
              </a:r>
            </a:p>
            <a:p>
              <a:r>
                <a:rPr lang="es-MX" sz="1801" dirty="0">
                  <a:solidFill>
                    <a:schemeClr val="tx1">
                      <a:lumMod val="75000"/>
                      <a:lumOff val="25000"/>
                    </a:schemeClr>
                  </a:solidFill>
                </a:rPr>
                <a:t>Entidad de Certificación y Evaluación</a:t>
              </a:r>
            </a:p>
          </p:txBody>
        </p:sp>
        <p:sp>
          <p:nvSpPr>
            <p:cNvPr id="27" name="CuadroTexto 25"/>
            <p:cNvSpPr txBox="1"/>
            <p:nvPr/>
          </p:nvSpPr>
          <p:spPr>
            <a:xfrm>
              <a:off x="8423636" y="3229965"/>
              <a:ext cx="1474649" cy="83099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r>
                <a:rPr lang="es-MX" sz="4800" b="1" dirty="0">
                  <a:solidFill>
                    <a:schemeClr val="tx1">
                      <a:lumMod val="65000"/>
                      <a:lumOff val="35000"/>
                    </a:schemeClr>
                  </a:solidFill>
                </a:rPr>
                <a:t>464</a:t>
              </a:r>
              <a:endParaRPr sz="4800" b="1" dirty="0">
                <a:solidFill>
                  <a:schemeClr val="tx1">
                    <a:lumMod val="65000"/>
                    <a:lumOff val="35000"/>
                  </a:schemeClr>
                </a:solidFill>
              </a:endParaRPr>
            </a:p>
          </p:txBody>
        </p:sp>
        <p:sp>
          <p:nvSpPr>
            <p:cNvPr id="29" name="Elipse 28"/>
            <p:cNvSpPr/>
            <p:nvPr/>
          </p:nvSpPr>
          <p:spPr>
            <a:xfrm>
              <a:off x="4308740" y="4184561"/>
              <a:ext cx="120281" cy="120281"/>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30" name="Elipse 29"/>
            <p:cNvSpPr/>
            <p:nvPr/>
          </p:nvSpPr>
          <p:spPr>
            <a:xfrm>
              <a:off x="4308738" y="4440149"/>
              <a:ext cx="120281" cy="120281"/>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31" name="Elipse 30"/>
            <p:cNvSpPr/>
            <p:nvPr/>
          </p:nvSpPr>
          <p:spPr>
            <a:xfrm>
              <a:off x="4308737" y="4733492"/>
              <a:ext cx="120281" cy="120281"/>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32" name="Elipse 31"/>
            <p:cNvSpPr/>
            <p:nvPr/>
          </p:nvSpPr>
          <p:spPr>
            <a:xfrm>
              <a:off x="4308737" y="4993781"/>
              <a:ext cx="120281" cy="120281"/>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33" name="Elipse 32"/>
            <p:cNvSpPr/>
            <p:nvPr/>
          </p:nvSpPr>
          <p:spPr>
            <a:xfrm>
              <a:off x="4308734" y="5287428"/>
              <a:ext cx="120281" cy="120281"/>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34" name="Elipse 33"/>
            <p:cNvSpPr/>
            <p:nvPr/>
          </p:nvSpPr>
          <p:spPr>
            <a:xfrm>
              <a:off x="4300036" y="5554886"/>
              <a:ext cx="120281" cy="120281"/>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35" name="Elipse 34"/>
            <p:cNvSpPr/>
            <p:nvPr/>
          </p:nvSpPr>
          <p:spPr>
            <a:xfrm>
              <a:off x="6693636" y="4307164"/>
              <a:ext cx="120281" cy="120281"/>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36" name="Elipse 35"/>
            <p:cNvSpPr/>
            <p:nvPr/>
          </p:nvSpPr>
          <p:spPr>
            <a:xfrm>
              <a:off x="6693636" y="4562753"/>
              <a:ext cx="120281" cy="120281"/>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grpSp>
      <p:sp>
        <p:nvSpPr>
          <p:cNvPr id="75" name="Elipse 74">
            <a:extLst>
              <a:ext uri="{FF2B5EF4-FFF2-40B4-BE49-F238E27FC236}">
                <a16:creationId xmlns:a16="http://schemas.microsoft.com/office/drawing/2014/main" xmlns="" id="{E7C2BF8E-49DD-DE41-B522-527DB4AE8D80}"/>
              </a:ext>
            </a:extLst>
          </p:cNvPr>
          <p:cNvSpPr/>
          <p:nvPr/>
        </p:nvSpPr>
        <p:spPr>
          <a:xfrm>
            <a:off x="3529278" y="3658051"/>
            <a:ext cx="221115" cy="221115"/>
          </a:xfrm>
          <a:prstGeom prst="ellipse">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dirty="0"/>
          </a:p>
        </p:txBody>
      </p:sp>
    </p:spTree>
    <p:extLst>
      <p:ext uri="{BB962C8B-B14F-4D97-AF65-F5344CB8AC3E}">
        <p14:creationId xmlns:p14="http://schemas.microsoft.com/office/powerpoint/2010/main" val="10567337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adroTexto 141"/>
          <p:cNvSpPr txBox="1"/>
          <p:nvPr/>
        </p:nvSpPr>
        <p:spPr>
          <a:xfrm>
            <a:off x="1870454" y="3528847"/>
            <a:ext cx="2173268" cy="646587"/>
          </a:xfrm>
          <a:prstGeom prst="rect">
            <a:avLst/>
          </a:prstGeom>
          <a:noFill/>
        </p:spPr>
        <p:txBody>
          <a:bodyPr wrap="square" rtlCol="0">
            <a:spAutoFit/>
          </a:bodyPr>
          <a:lstStyle/>
          <a:p>
            <a:pPr algn="ctr"/>
            <a:r>
              <a:rPr lang="es-MX" sz="1801" b="1" dirty="0">
                <a:solidFill>
                  <a:schemeClr val="bg1"/>
                </a:solidFill>
              </a:rPr>
              <a:t>Comités de Gestión</a:t>
            </a:r>
          </a:p>
          <a:p>
            <a:pPr algn="ctr"/>
            <a:r>
              <a:rPr lang="es-MX" sz="1801" b="1" dirty="0">
                <a:solidFill>
                  <a:schemeClr val="bg1"/>
                </a:solidFill>
              </a:rPr>
              <a:t>Por Competencias</a:t>
            </a:r>
          </a:p>
        </p:txBody>
      </p:sp>
      <p:cxnSp>
        <p:nvCxnSpPr>
          <p:cNvPr id="143" name="Conector recto 142"/>
          <p:cNvCxnSpPr/>
          <p:nvPr/>
        </p:nvCxnSpPr>
        <p:spPr>
          <a:xfrm>
            <a:off x="1981653" y="3446894"/>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stretch>
            <a:fillRect/>
          </a:stretch>
        </p:blipFill>
        <p:spPr>
          <a:xfrm>
            <a:off x="7300361" y="208715"/>
            <a:ext cx="4622532" cy="458555"/>
          </a:xfrm>
          <a:prstGeom prst="rect">
            <a:avLst/>
          </a:prstGeom>
        </p:spPr>
      </p:pic>
      <p:sp>
        <p:nvSpPr>
          <p:cNvPr id="21" name="CuadroTexto 20"/>
          <p:cNvSpPr txBox="1"/>
          <p:nvPr/>
        </p:nvSpPr>
        <p:spPr>
          <a:xfrm>
            <a:off x="4461290" y="2421677"/>
            <a:ext cx="6482011" cy="3170099"/>
          </a:xfrm>
          <a:prstGeom prst="rect">
            <a:avLst/>
          </a:prstGeom>
          <a:noFill/>
        </p:spPr>
        <p:txBody>
          <a:bodyPr wrap="square" rtlCol="0">
            <a:spAutoFit/>
          </a:bodyPr>
          <a:lstStyle/>
          <a:p>
            <a:pPr algn="just"/>
            <a:r>
              <a:rPr lang="es-MX" sz="2000" dirty="0">
                <a:solidFill>
                  <a:schemeClr val="tx1">
                    <a:lumMod val="65000"/>
                    <a:lumOff val="35000"/>
                  </a:schemeClr>
                </a:solidFill>
              </a:rPr>
              <a:t>Grupo de personas, empresas u organizaciones representativas de un sector productivo, social o de gobierno que promueve el modelo de Gestión por Competencias en las organizaciones del sector que representan con base en:</a:t>
            </a:r>
          </a:p>
          <a:p>
            <a:pPr algn="just"/>
            <a:endParaRPr lang="es-MX" sz="2000" dirty="0">
              <a:solidFill>
                <a:schemeClr val="tx1">
                  <a:lumMod val="65000"/>
                  <a:lumOff val="35000"/>
                </a:schemeClr>
              </a:solidFill>
            </a:endParaRPr>
          </a:p>
          <a:p>
            <a:pPr marL="800100" lvl="1" indent="-342900" algn="just">
              <a:buFont typeface="Arial" panose="020B0604020202020204" pitchFamily="34" charset="0"/>
              <a:buChar char="•"/>
            </a:pPr>
            <a:r>
              <a:rPr lang="es-MX" sz="2000" dirty="0">
                <a:solidFill>
                  <a:schemeClr val="tx1">
                    <a:lumMod val="65000"/>
                    <a:lumOff val="35000"/>
                  </a:schemeClr>
                </a:solidFill>
              </a:rPr>
              <a:t>su número de trabajadores, </a:t>
            </a:r>
          </a:p>
          <a:p>
            <a:pPr marL="800100" lvl="1" indent="-342900" algn="just">
              <a:buFont typeface="Arial" panose="020B0604020202020204" pitchFamily="34" charset="0"/>
              <a:buChar char="•"/>
            </a:pPr>
            <a:r>
              <a:rPr lang="es-MX" sz="2000" dirty="0">
                <a:solidFill>
                  <a:schemeClr val="tx1">
                    <a:lumMod val="65000"/>
                    <a:lumOff val="35000"/>
                  </a:schemeClr>
                </a:solidFill>
              </a:rPr>
              <a:t>su participación en el mercado laboral y/o </a:t>
            </a:r>
          </a:p>
          <a:p>
            <a:pPr marL="800100" lvl="1" indent="-342900" algn="just">
              <a:buFont typeface="Arial" panose="020B0604020202020204" pitchFamily="34" charset="0"/>
              <a:buChar char="•"/>
            </a:pPr>
            <a:r>
              <a:rPr lang="es-MX" sz="2000" dirty="0">
                <a:solidFill>
                  <a:schemeClr val="tx1">
                    <a:lumMod val="65000"/>
                    <a:lumOff val="35000"/>
                  </a:schemeClr>
                </a:solidFill>
              </a:rPr>
              <a:t>el reconocimiento de alcance nacional en el sector (validado por el CONOCER).</a:t>
            </a:r>
          </a:p>
          <a:p>
            <a:pPr algn="just"/>
            <a:endParaRPr lang="es-MX" sz="2000" dirty="0">
              <a:solidFill>
                <a:schemeClr val="tx1">
                  <a:lumMod val="65000"/>
                  <a:lumOff val="35000"/>
                </a:schemeClr>
              </a:solidFill>
            </a:endParaRPr>
          </a:p>
        </p:txBody>
      </p:sp>
      <p:sp>
        <p:nvSpPr>
          <p:cNvPr id="22" name="Rectángulo 21"/>
          <p:cNvSpPr/>
          <p:nvPr/>
        </p:nvSpPr>
        <p:spPr>
          <a:xfrm>
            <a:off x="1489744" y="1242494"/>
            <a:ext cx="2743876" cy="4408809"/>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pic>
        <p:nvPicPr>
          <p:cNvPr id="23" name="Imagen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9228" y="2070951"/>
            <a:ext cx="1648971" cy="1210059"/>
          </a:xfrm>
          <a:prstGeom prst="rect">
            <a:avLst/>
          </a:prstGeom>
        </p:spPr>
      </p:pic>
      <p:sp>
        <p:nvSpPr>
          <p:cNvPr id="24" name="CuadroTexto 23"/>
          <p:cNvSpPr txBox="1"/>
          <p:nvPr/>
        </p:nvSpPr>
        <p:spPr>
          <a:xfrm>
            <a:off x="1809506" y="3528847"/>
            <a:ext cx="2173268" cy="1015663"/>
          </a:xfrm>
          <a:prstGeom prst="rect">
            <a:avLst/>
          </a:prstGeom>
          <a:noFill/>
        </p:spPr>
        <p:txBody>
          <a:bodyPr wrap="square" rtlCol="0">
            <a:spAutoFit/>
          </a:bodyPr>
          <a:lstStyle/>
          <a:p>
            <a:pPr algn="ctr"/>
            <a:r>
              <a:rPr lang="es-MX" sz="2000" b="1" dirty="0">
                <a:solidFill>
                  <a:schemeClr val="bg1"/>
                </a:solidFill>
              </a:rPr>
              <a:t>Comités de Gestión</a:t>
            </a:r>
          </a:p>
          <a:p>
            <a:pPr algn="ctr"/>
            <a:r>
              <a:rPr lang="es-MX" sz="2000" b="1" dirty="0">
                <a:solidFill>
                  <a:schemeClr val="bg1"/>
                </a:solidFill>
              </a:rPr>
              <a:t>por Competencias</a:t>
            </a:r>
          </a:p>
        </p:txBody>
      </p:sp>
      <p:cxnSp>
        <p:nvCxnSpPr>
          <p:cNvPr id="25" name="Conector recto 24"/>
          <p:cNvCxnSpPr/>
          <p:nvPr/>
        </p:nvCxnSpPr>
        <p:spPr>
          <a:xfrm>
            <a:off x="1920705" y="3446894"/>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xmlns="" id="{CD9FE250-A627-F14B-B4F4-5E815B640BCD}"/>
              </a:ext>
            </a:extLst>
          </p:cNvPr>
          <p:cNvGrpSpPr/>
          <p:nvPr/>
        </p:nvGrpSpPr>
        <p:grpSpPr>
          <a:xfrm>
            <a:off x="4565636" y="1242491"/>
            <a:ext cx="6377666" cy="960528"/>
            <a:chOff x="4565636" y="1242491"/>
            <a:chExt cx="6377666" cy="960528"/>
          </a:xfrm>
        </p:grpSpPr>
        <p:sp>
          <p:nvSpPr>
            <p:cNvPr id="26" name="Rectángulo 25"/>
            <p:cNvSpPr/>
            <p:nvPr/>
          </p:nvSpPr>
          <p:spPr>
            <a:xfrm>
              <a:off x="4565636" y="1242491"/>
              <a:ext cx="6377666"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27" name="CuadroTexto 26"/>
            <p:cNvSpPr txBox="1"/>
            <p:nvPr/>
          </p:nvSpPr>
          <p:spPr>
            <a:xfrm>
              <a:off x="4565636" y="1461149"/>
              <a:ext cx="6377665" cy="584775"/>
            </a:xfrm>
            <a:prstGeom prst="rect">
              <a:avLst/>
            </a:prstGeom>
            <a:noFill/>
          </p:spPr>
          <p:txBody>
            <a:bodyPr wrap="square" rtlCol="0">
              <a:spAutoFit/>
            </a:bodyPr>
            <a:lstStyle/>
            <a:p>
              <a:pPr algn="ctr"/>
              <a:r>
                <a:rPr lang="es-MX" sz="3200" b="1" dirty="0">
                  <a:solidFill>
                    <a:schemeClr val="bg1"/>
                  </a:solidFill>
                </a:rPr>
                <a:t>Normalización</a:t>
              </a:r>
            </a:p>
          </p:txBody>
        </p:sp>
      </p:grpSp>
    </p:spTree>
    <p:extLst>
      <p:ext uri="{BB962C8B-B14F-4D97-AF65-F5344CB8AC3E}">
        <p14:creationId xmlns:p14="http://schemas.microsoft.com/office/powerpoint/2010/main" val="3937971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300361" y="208715"/>
            <a:ext cx="4622532" cy="458555"/>
          </a:xfrm>
          <a:prstGeom prst="rect">
            <a:avLst/>
          </a:prstGeom>
        </p:spPr>
      </p:pic>
      <p:sp>
        <p:nvSpPr>
          <p:cNvPr id="5" name="CuadroTexto 4"/>
          <p:cNvSpPr txBox="1"/>
          <p:nvPr/>
        </p:nvSpPr>
        <p:spPr>
          <a:xfrm>
            <a:off x="4565637" y="2521145"/>
            <a:ext cx="6377664" cy="2554545"/>
          </a:xfrm>
          <a:prstGeom prst="rect">
            <a:avLst/>
          </a:prstGeom>
          <a:noFill/>
        </p:spPr>
        <p:txBody>
          <a:bodyPr wrap="square" rtlCol="0">
            <a:spAutoFit/>
          </a:bodyPr>
          <a:lstStyle/>
          <a:p>
            <a:pPr algn="just"/>
            <a:r>
              <a:rPr lang="es-MX" sz="2000" dirty="0">
                <a:solidFill>
                  <a:schemeClr val="tx1">
                    <a:lumMod val="65000"/>
                    <a:lumOff val="35000"/>
                  </a:schemeClr>
                </a:solidFill>
              </a:rPr>
              <a:t>El Estándar de Competencia describe el conjunto de conocimientos, habilidades, destrezas y aptitudes, con las que debe contar una persona para ejecutar una actividad laboral, con un alto nivel de desempeño.</a:t>
            </a:r>
          </a:p>
          <a:p>
            <a:pPr algn="just"/>
            <a:endParaRPr lang="es-MX" sz="2000" dirty="0">
              <a:solidFill>
                <a:schemeClr val="tx1">
                  <a:lumMod val="65000"/>
                  <a:lumOff val="35000"/>
                </a:schemeClr>
              </a:solidFill>
            </a:endParaRPr>
          </a:p>
          <a:p>
            <a:pPr algn="just"/>
            <a:r>
              <a:rPr lang="es-MX" sz="2000" dirty="0">
                <a:solidFill>
                  <a:schemeClr val="tx1">
                    <a:lumMod val="65000"/>
                    <a:lumOff val="35000"/>
                  </a:schemeClr>
                </a:solidFill>
              </a:rPr>
              <a:t>Es el documento oficial que sirve como referente para evaluar y certificar la competencia de las personas. </a:t>
            </a:r>
          </a:p>
          <a:p>
            <a:pPr algn="just"/>
            <a:endParaRPr lang="es-MX" sz="2000" dirty="0">
              <a:solidFill>
                <a:schemeClr val="tx1">
                  <a:lumMod val="65000"/>
                  <a:lumOff val="35000"/>
                </a:schemeClr>
              </a:solidFill>
            </a:endParaRPr>
          </a:p>
        </p:txBody>
      </p:sp>
      <p:sp>
        <p:nvSpPr>
          <p:cNvPr id="10" name="Rectángulo 9">
            <a:extLst>
              <a:ext uri="{FF2B5EF4-FFF2-40B4-BE49-F238E27FC236}">
                <a16:creationId xmlns:a16="http://schemas.microsoft.com/office/drawing/2014/main" xmlns="" id="{BB180C44-2C41-7149-B028-44D4EF68DBFA}"/>
              </a:ext>
            </a:extLst>
          </p:cNvPr>
          <p:cNvSpPr/>
          <p:nvPr/>
        </p:nvSpPr>
        <p:spPr>
          <a:xfrm>
            <a:off x="1489744" y="1242494"/>
            <a:ext cx="2743876" cy="4408809"/>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cxnSp>
        <p:nvCxnSpPr>
          <p:cNvPr id="7" name="Conector recto 6"/>
          <p:cNvCxnSpPr/>
          <p:nvPr/>
        </p:nvCxnSpPr>
        <p:spPr>
          <a:xfrm>
            <a:off x="1918579" y="3644529"/>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2040202" y="3740657"/>
            <a:ext cx="1728102" cy="707886"/>
          </a:xfrm>
          <a:prstGeom prst="rect">
            <a:avLst/>
          </a:prstGeom>
          <a:noFill/>
        </p:spPr>
        <p:txBody>
          <a:bodyPr wrap="none" rtlCol="0">
            <a:spAutoFit/>
          </a:bodyPr>
          <a:lstStyle/>
          <a:p>
            <a:pPr algn="ctr"/>
            <a:r>
              <a:rPr lang="es-MX" sz="2000" b="1" dirty="0">
                <a:solidFill>
                  <a:schemeClr val="bg1"/>
                </a:solidFill>
              </a:rPr>
              <a:t>Estándares de </a:t>
            </a:r>
          </a:p>
          <a:p>
            <a:pPr algn="ctr"/>
            <a:r>
              <a:rPr lang="es-MX" sz="2000" b="1" dirty="0">
                <a:solidFill>
                  <a:schemeClr val="bg1"/>
                </a:solidFill>
              </a:rPr>
              <a:t>Competencia</a:t>
            </a: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0657" y="2121027"/>
            <a:ext cx="1027179" cy="1341124"/>
          </a:xfrm>
          <a:prstGeom prst="rect">
            <a:avLst/>
          </a:prstGeom>
        </p:spPr>
      </p:pic>
      <p:grpSp>
        <p:nvGrpSpPr>
          <p:cNvPr id="12" name="Grupo 11">
            <a:extLst>
              <a:ext uri="{FF2B5EF4-FFF2-40B4-BE49-F238E27FC236}">
                <a16:creationId xmlns:a16="http://schemas.microsoft.com/office/drawing/2014/main" xmlns="" id="{38025722-ABA9-AC4B-ADAD-29456DF553F6}"/>
              </a:ext>
            </a:extLst>
          </p:cNvPr>
          <p:cNvGrpSpPr/>
          <p:nvPr/>
        </p:nvGrpSpPr>
        <p:grpSpPr>
          <a:xfrm>
            <a:off x="4565636" y="1242491"/>
            <a:ext cx="6377666" cy="960528"/>
            <a:chOff x="4565636" y="1242491"/>
            <a:chExt cx="6377666" cy="960528"/>
          </a:xfrm>
        </p:grpSpPr>
        <p:sp>
          <p:nvSpPr>
            <p:cNvPr id="13" name="Rectángulo 12">
              <a:extLst>
                <a:ext uri="{FF2B5EF4-FFF2-40B4-BE49-F238E27FC236}">
                  <a16:creationId xmlns:a16="http://schemas.microsoft.com/office/drawing/2014/main" xmlns="" id="{16065E2E-2A4F-B840-AA56-D8C18D2F1008}"/>
                </a:ext>
              </a:extLst>
            </p:cNvPr>
            <p:cNvSpPr/>
            <p:nvPr/>
          </p:nvSpPr>
          <p:spPr>
            <a:xfrm>
              <a:off x="4565636" y="1242491"/>
              <a:ext cx="6377666"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4" name="CuadroTexto 13">
              <a:extLst>
                <a:ext uri="{FF2B5EF4-FFF2-40B4-BE49-F238E27FC236}">
                  <a16:creationId xmlns:a16="http://schemas.microsoft.com/office/drawing/2014/main" xmlns="" id="{7A32B8BB-4573-4D49-8F6D-71AEB1F42EE0}"/>
                </a:ext>
              </a:extLst>
            </p:cNvPr>
            <p:cNvSpPr txBox="1"/>
            <p:nvPr/>
          </p:nvSpPr>
          <p:spPr>
            <a:xfrm>
              <a:off x="4565636" y="1461149"/>
              <a:ext cx="6377665" cy="584775"/>
            </a:xfrm>
            <a:prstGeom prst="rect">
              <a:avLst/>
            </a:prstGeom>
            <a:noFill/>
          </p:spPr>
          <p:txBody>
            <a:bodyPr wrap="square" rtlCol="0">
              <a:spAutoFit/>
            </a:bodyPr>
            <a:lstStyle/>
            <a:p>
              <a:pPr algn="ctr"/>
              <a:r>
                <a:rPr lang="es-MX" sz="3200" b="1" dirty="0">
                  <a:solidFill>
                    <a:schemeClr val="bg1"/>
                  </a:solidFill>
                </a:rPr>
                <a:t>Normalización</a:t>
              </a:r>
            </a:p>
          </p:txBody>
        </p:sp>
      </p:grpSp>
    </p:spTree>
    <p:extLst>
      <p:ext uri="{BB962C8B-B14F-4D97-AF65-F5344CB8AC3E}">
        <p14:creationId xmlns:p14="http://schemas.microsoft.com/office/powerpoint/2010/main" val="6898451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300361" y="208715"/>
            <a:ext cx="4622532" cy="458555"/>
          </a:xfrm>
          <a:prstGeom prst="rect">
            <a:avLst/>
          </a:prstGeom>
        </p:spPr>
      </p:pic>
      <p:sp>
        <p:nvSpPr>
          <p:cNvPr id="11" name="CuadroTexto 10"/>
          <p:cNvSpPr txBox="1"/>
          <p:nvPr/>
        </p:nvSpPr>
        <p:spPr>
          <a:xfrm>
            <a:off x="4565636" y="2442862"/>
            <a:ext cx="6377665" cy="2862322"/>
          </a:xfrm>
          <a:prstGeom prst="rect">
            <a:avLst/>
          </a:prstGeom>
          <a:noFill/>
        </p:spPr>
        <p:txBody>
          <a:bodyPr wrap="square" rtlCol="0">
            <a:spAutoFit/>
          </a:bodyPr>
          <a:lstStyle/>
          <a:p>
            <a:pPr marL="342900" indent="-342900" algn="just">
              <a:buFont typeface="Arial" panose="020B0604020202020204" pitchFamily="34" charset="0"/>
              <a:buChar char="•"/>
            </a:pPr>
            <a:r>
              <a:rPr lang="es-MX" sz="2000" dirty="0">
                <a:solidFill>
                  <a:schemeClr val="tx1">
                    <a:lumMod val="65000"/>
                    <a:lumOff val="35000"/>
                  </a:schemeClr>
                </a:solidFill>
              </a:rPr>
              <a:t>Cámaras empresariales</a:t>
            </a:r>
          </a:p>
          <a:p>
            <a:pPr marL="342900" indent="-342900" algn="just">
              <a:buFont typeface="Arial" panose="020B0604020202020204" pitchFamily="34" charset="0"/>
              <a:buChar char="•"/>
            </a:pPr>
            <a:r>
              <a:rPr lang="es-MX" sz="2000" dirty="0">
                <a:solidFill>
                  <a:schemeClr val="tx1">
                    <a:lumMod val="65000"/>
                    <a:lumOff val="35000"/>
                  </a:schemeClr>
                </a:solidFill>
              </a:rPr>
              <a:t>Asociaciones de empresas</a:t>
            </a:r>
          </a:p>
          <a:p>
            <a:pPr marL="342900" indent="-342900" algn="just">
              <a:buFont typeface="Arial" panose="020B0604020202020204" pitchFamily="34" charset="0"/>
              <a:buChar char="•"/>
            </a:pPr>
            <a:r>
              <a:rPr lang="es-MX" sz="2000" dirty="0">
                <a:solidFill>
                  <a:schemeClr val="tx1">
                    <a:lumMod val="65000"/>
                    <a:lumOff val="35000"/>
                  </a:schemeClr>
                </a:solidFill>
              </a:rPr>
              <a:t>Gremios sindicales</a:t>
            </a:r>
          </a:p>
          <a:p>
            <a:pPr marL="342900" indent="-342900" algn="just">
              <a:buFont typeface="Arial" panose="020B0604020202020204" pitchFamily="34" charset="0"/>
              <a:buChar char="•"/>
            </a:pPr>
            <a:r>
              <a:rPr lang="es-MX" sz="2000" dirty="0">
                <a:solidFill>
                  <a:schemeClr val="tx1">
                    <a:lumMod val="65000"/>
                    <a:lumOff val="35000"/>
                  </a:schemeClr>
                </a:solidFill>
              </a:rPr>
              <a:t>Instituciones educativas públicas y privadas de nivel medio superior y superior</a:t>
            </a:r>
          </a:p>
          <a:p>
            <a:pPr marL="342900" indent="-342900" algn="just">
              <a:buFont typeface="Arial" panose="020B0604020202020204" pitchFamily="34" charset="0"/>
              <a:buChar char="•"/>
            </a:pPr>
            <a:r>
              <a:rPr lang="es-MX" sz="2000" dirty="0">
                <a:solidFill>
                  <a:schemeClr val="tx1">
                    <a:lumMod val="65000"/>
                    <a:lumOff val="35000"/>
                  </a:schemeClr>
                </a:solidFill>
              </a:rPr>
              <a:t>Institutos de capacitación para el trabajo</a:t>
            </a:r>
          </a:p>
          <a:p>
            <a:pPr marL="342900" indent="-342900" algn="just">
              <a:buFont typeface="Arial" panose="020B0604020202020204" pitchFamily="34" charset="0"/>
              <a:buChar char="•"/>
            </a:pPr>
            <a:r>
              <a:rPr lang="es-MX" sz="2000" dirty="0">
                <a:solidFill>
                  <a:schemeClr val="tx1">
                    <a:lumMod val="65000"/>
                    <a:lumOff val="35000"/>
                  </a:schemeClr>
                </a:solidFill>
              </a:rPr>
              <a:t>Dependencias de los gobiernos federal, estatal y municipal</a:t>
            </a:r>
          </a:p>
          <a:p>
            <a:pPr algn="just"/>
            <a:endParaRPr lang="es-MX" sz="2000" dirty="0">
              <a:solidFill>
                <a:schemeClr val="tx1">
                  <a:lumMod val="65000"/>
                  <a:lumOff val="35000"/>
                </a:schemeClr>
              </a:solidFill>
            </a:endParaRPr>
          </a:p>
        </p:txBody>
      </p:sp>
      <p:sp>
        <p:nvSpPr>
          <p:cNvPr id="12" name="Rectángulo 11">
            <a:extLst>
              <a:ext uri="{FF2B5EF4-FFF2-40B4-BE49-F238E27FC236}">
                <a16:creationId xmlns:a16="http://schemas.microsoft.com/office/drawing/2014/main" xmlns="" id="{C0195E23-31E3-BB4C-84A0-ACCF97E21D71}"/>
              </a:ext>
            </a:extLst>
          </p:cNvPr>
          <p:cNvSpPr/>
          <p:nvPr/>
        </p:nvSpPr>
        <p:spPr>
          <a:xfrm>
            <a:off x="1489744" y="1242494"/>
            <a:ext cx="2743876" cy="4408809"/>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8479" y="2275830"/>
            <a:ext cx="1648971" cy="1210059"/>
          </a:xfrm>
          <a:prstGeom prst="rect">
            <a:avLst/>
          </a:prstGeom>
        </p:spPr>
      </p:pic>
      <p:sp>
        <p:nvSpPr>
          <p:cNvPr id="7" name="CuadroTexto 6"/>
          <p:cNvSpPr txBox="1"/>
          <p:nvPr/>
        </p:nvSpPr>
        <p:spPr>
          <a:xfrm>
            <a:off x="1808757" y="3733726"/>
            <a:ext cx="2173268" cy="646587"/>
          </a:xfrm>
          <a:prstGeom prst="rect">
            <a:avLst/>
          </a:prstGeom>
          <a:noFill/>
        </p:spPr>
        <p:txBody>
          <a:bodyPr wrap="square" rtlCol="0">
            <a:spAutoFit/>
          </a:bodyPr>
          <a:lstStyle/>
          <a:p>
            <a:pPr algn="ctr"/>
            <a:r>
              <a:rPr lang="es-MX" sz="1801" b="1" dirty="0">
                <a:solidFill>
                  <a:schemeClr val="bg1"/>
                </a:solidFill>
              </a:rPr>
              <a:t>Red de Prestadores</a:t>
            </a:r>
          </a:p>
          <a:p>
            <a:pPr algn="ctr"/>
            <a:r>
              <a:rPr lang="es-MX" sz="1801" b="1" dirty="0">
                <a:solidFill>
                  <a:schemeClr val="bg1"/>
                </a:solidFill>
              </a:rPr>
              <a:t>De Servicios</a:t>
            </a:r>
          </a:p>
        </p:txBody>
      </p:sp>
      <p:cxnSp>
        <p:nvCxnSpPr>
          <p:cNvPr id="8" name="Conector recto 7"/>
          <p:cNvCxnSpPr/>
          <p:nvPr/>
        </p:nvCxnSpPr>
        <p:spPr>
          <a:xfrm>
            <a:off x="1919956" y="3651773"/>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xmlns="" id="{5B0CD9EB-670E-9C40-AA4C-5EF3FFB5219C}"/>
              </a:ext>
            </a:extLst>
          </p:cNvPr>
          <p:cNvGrpSpPr/>
          <p:nvPr/>
        </p:nvGrpSpPr>
        <p:grpSpPr>
          <a:xfrm>
            <a:off x="4565636" y="1242491"/>
            <a:ext cx="6377666" cy="960528"/>
            <a:chOff x="4565636" y="1242491"/>
            <a:chExt cx="6377666" cy="960528"/>
          </a:xfrm>
        </p:grpSpPr>
        <p:sp>
          <p:nvSpPr>
            <p:cNvPr id="14" name="Rectángulo 13">
              <a:extLst>
                <a:ext uri="{FF2B5EF4-FFF2-40B4-BE49-F238E27FC236}">
                  <a16:creationId xmlns:a16="http://schemas.microsoft.com/office/drawing/2014/main" xmlns="" id="{80952843-D183-764D-8B3A-4F5F08B2FEE6}"/>
                </a:ext>
              </a:extLst>
            </p:cNvPr>
            <p:cNvSpPr/>
            <p:nvPr/>
          </p:nvSpPr>
          <p:spPr>
            <a:xfrm>
              <a:off x="4565636" y="1242491"/>
              <a:ext cx="6377666"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5" name="CuadroTexto 14">
              <a:extLst>
                <a:ext uri="{FF2B5EF4-FFF2-40B4-BE49-F238E27FC236}">
                  <a16:creationId xmlns:a16="http://schemas.microsoft.com/office/drawing/2014/main" xmlns="" id="{36601BC0-BFC9-6049-96EA-E508A153085F}"/>
                </a:ext>
              </a:extLst>
            </p:cNvPr>
            <p:cNvSpPr txBox="1"/>
            <p:nvPr/>
          </p:nvSpPr>
          <p:spPr>
            <a:xfrm>
              <a:off x="4565636" y="1461149"/>
              <a:ext cx="6377665" cy="584775"/>
            </a:xfrm>
            <a:prstGeom prst="rect">
              <a:avLst/>
            </a:prstGeom>
            <a:noFill/>
          </p:spPr>
          <p:txBody>
            <a:bodyPr wrap="square" rtlCol="0">
              <a:spAutoFit/>
            </a:bodyPr>
            <a:lstStyle/>
            <a:p>
              <a:pPr algn="ctr"/>
              <a:r>
                <a:rPr lang="es-MX" sz="3200" b="1" dirty="0">
                  <a:solidFill>
                    <a:schemeClr val="bg1"/>
                  </a:solidFill>
                </a:rPr>
                <a:t>Certificación</a:t>
              </a:r>
            </a:p>
          </p:txBody>
        </p:sp>
      </p:grpSp>
    </p:spTree>
    <p:extLst>
      <p:ext uri="{BB962C8B-B14F-4D97-AF65-F5344CB8AC3E}">
        <p14:creationId xmlns:p14="http://schemas.microsoft.com/office/powerpoint/2010/main" val="1418154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300361" y="208715"/>
            <a:ext cx="4622532" cy="458555"/>
          </a:xfrm>
          <a:prstGeom prst="rect">
            <a:avLst/>
          </a:prstGeom>
        </p:spPr>
      </p:pic>
      <p:sp>
        <p:nvSpPr>
          <p:cNvPr id="142" name="CuadroTexto 141"/>
          <p:cNvSpPr txBox="1"/>
          <p:nvPr/>
        </p:nvSpPr>
        <p:spPr>
          <a:xfrm>
            <a:off x="1840441" y="3423373"/>
            <a:ext cx="2173268" cy="646587"/>
          </a:xfrm>
          <a:prstGeom prst="rect">
            <a:avLst/>
          </a:prstGeom>
          <a:noFill/>
        </p:spPr>
        <p:txBody>
          <a:bodyPr wrap="square" rtlCol="0">
            <a:spAutoFit/>
          </a:bodyPr>
          <a:lstStyle/>
          <a:p>
            <a:pPr algn="ctr"/>
            <a:r>
              <a:rPr lang="es-MX" sz="1801" b="1" dirty="0">
                <a:solidFill>
                  <a:schemeClr val="bg1"/>
                </a:solidFill>
              </a:rPr>
              <a:t>Comités de Gestión</a:t>
            </a:r>
          </a:p>
          <a:p>
            <a:pPr algn="ctr"/>
            <a:r>
              <a:rPr lang="es-MX" sz="1801" b="1" dirty="0">
                <a:solidFill>
                  <a:schemeClr val="bg1"/>
                </a:solidFill>
              </a:rPr>
              <a:t>Por Competencias</a:t>
            </a:r>
          </a:p>
        </p:txBody>
      </p:sp>
      <p:cxnSp>
        <p:nvCxnSpPr>
          <p:cNvPr id="143" name="Conector recto 142"/>
          <p:cNvCxnSpPr/>
          <p:nvPr/>
        </p:nvCxnSpPr>
        <p:spPr>
          <a:xfrm>
            <a:off x="1951640" y="3341420"/>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Marcador de contenido 2">
            <a:extLst>
              <a:ext uri="{FF2B5EF4-FFF2-40B4-BE49-F238E27FC236}">
                <a16:creationId xmlns:a16="http://schemas.microsoft.com/office/drawing/2014/main" xmlns="" id="{A4082B59-20BC-DF48-AB52-08FCDFE3CBF7}"/>
              </a:ext>
            </a:extLst>
          </p:cNvPr>
          <p:cNvSpPr txBox="1">
            <a:spLocks/>
          </p:cNvSpPr>
          <p:nvPr/>
        </p:nvSpPr>
        <p:spPr>
          <a:xfrm>
            <a:off x="1840438" y="2235269"/>
            <a:ext cx="3564869" cy="344869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US" sz="1801" dirty="0">
                <a:solidFill>
                  <a:schemeClr val="tx1">
                    <a:lumMod val="65000"/>
                    <a:lumOff val="35000"/>
                  </a:schemeClr>
                </a:solidFill>
                <a:latin typeface="Calibri (Cuerpo)"/>
              </a:rPr>
              <a:t>Características:</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Se basa en cursos</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Ruta específica</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Creada bajo plan de estudios</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Dedicado a un tema</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Requisitos de entrada</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Acceso a través de un curso</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Base Universitaria</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Aprobado / Reprobado</a:t>
            </a:r>
          </a:p>
        </p:txBody>
      </p:sp>
      <p:sp>
        <p:nvSpPr>
          <p:cNvPr id="7" name="Rectángulo 6"/>
          <p:cNvSpPr/>
          <p:nvPr/>
        </p:nvSpPr>
        <p:spPr>
          <a:xfrm>
            <a:off x="1840439" y="1080031"/>
            <a:ext cx="3564869"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8" name="CuadroTexto 7"/>
          <p:cNvSpPr txBox="1"/>
          <p:nvPr/>
        </p:nvSpPr>
        <p:spPr>
          <a:xfrm>
            <a:off x="2461155" y="1284655"/>
            <a:ext cx="2438340" cy="523220"/>
          </a:xfrm>
          <a:prstGeom prst="rect">
            <a:avLst/>
          </a:prstGeom>
          <a:noFill/>
        </p:spPr>
        <p:txBody>
          <a:bodyPr wrap="square" rtlCol="0">
            <a:spAutoFit/>
          </a:bodyPr>
          <a:lstStyle/>
          <a:p>
            <a:pPr algn="ctr"/>
            <a:r>
              <a:rPr lang="es-MX" sz="2800" b="1" dirty="0">
                <a:solidFill>
                  <a:schemeClr val="bg1"/>
                </a:solidFill>
              </a:rPr>
              <a:t>Tradicional</a:t>
            </a:r>
          </a:p>
        </p:txBody>
      </p:sp>
      <p:grpSp>
        <p:nvGrpSpPr>
          <p:cNvPr id="4" name="Grupo 3">
            <a:extLst>
              <a:ext uri="{FF2B5EF4-FFF2-40B4-BE49-F238E27FC236}">
                <a16:creationId xmlns:a16="http://schemas.microsoft.com/office/drawing/2014/main" xmlns="" id="{4926D302-5811-3241-BF15-266956F2611D}"/>
              </a:ext>
            </a:extLst>
          </p:cNvPr>
          <p:cNvGrpSpPr/>
          <p:nvPr/>
        </p:nvGrpSpPr>
        <p:grpSpPr>
          <a:xfrm>
            <a:off x="7044316" y="1080032"/>
            <a:ext cx="3564869" cy="960528"/>
            <a:chOff x="5631153" y="1080031"/>
            <a:chExt cx="3564869" cy="960528"/>
          </a:xfrm>
        </p:grpSpPr>
        <p:sp>
          <p:nvSpPr>
            <p:cNvPr id="9" name="Rectángulo 8"/>
            <p:cNvSpPr/>
            <p:nvPr/>
          </p:nvSpPr>
          <p:spPr>
            <a:xfrm>
              <a:off x="5631153" y="1080031"/>
              <a:ext cx="3564869" cy="960528"/>
            </a:xfrm>
            <a:prstGeom prst="rect">
              <a:avLst/>
            </a:prstGeom>
            <a:solidFill>
              <a:srgbClr val="BA89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1"/>
            </a:p>
          </p:txBody>
        </p:sp>
        <p:sp>
          <p:nvSpPr>
            <p:cNvPr id="10" name="CuadroTexto 9"/>
            <p:cNvSpPr txBox="1"/>
            <p:nvPr/>
          </p:nvSpPr>
          <p:spPr>
            <a:xfrm>
              <a:off x="6238573" y="1284655"/>
              <a:ext cx="2438340" cy="523220"/>
            </a:xfrm>
            <a:prstGeom prst="rect">
              <a:avLst/>
            </a:prstGeom>
            <a:noFill/>
          </p:spPr>
          <p:txBody>
            <a:bodyPr wrap="square" rtlCol="0">
              <a:spAutoFit/>
            </a:bodyPr>
            <a:lstStyle/>
            <a:p>
              <a:pPr algn="ctr"/>
              <a:r>
                <a:rPr lang="es-MX" sz="2800" b="1" dirty="0">
                  <a:solidFill>
                    <a:schemeClr val="bg1"/>
                  </a:solidFill>
                </a:rPr>
                <a:t>Competencias</a:t>
              </a:r>
            </a:p>
          </p:txBody>
        </p:sp>
      </p:grpSp>
      <p:sp>
        <p:nvSpPr>
          <p:cNvPr id="14" name="Marcador de contenido 2">
            <a:extLst>
              <a:ext uri="{FF2B5EF4-FFF2-40B4-BE49-F238E27FC236}">
                <a16:creationId xmlns:a16="http://schemas.microsoft.com/office/drawing/2014/main" xmlns="" id="{D6C516FD-FE8C-2847-86D8-F7FD41493A2B}"/>
              </a:ext>
            </a:extLst>
          </p:cNvPr>
          <p:cNvSpPr txBox="1">
            <a:spLocks/>
          </p:cNvSpPr>
          <p:nvPr/>
        </p:nvSpPr>
        <p:spPr>
          <a:xfrm>
            <a:off x="7044316" y="2235269"/>
            <a:ext cx="3987385" cy="344869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s-US" sz="1801" dirty="0">
                <a:solidFill>
                  <a:schemeClr val="tx1">
                    <a:lumMod val="65000"/>
                    <a:lumOff val="35000"/>
                  </a:schemeClr>
                </a:solidFill>
                <a:latin typeface="Calibri (Cuerpo)"/>
              </a:rPr>
              <a:t>Características:</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Se basa en estándares</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Estudio y duración libre</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Derivado de estándares </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Dedicado a funciones</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Sin requisitos previos</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Acceso abierto a la evaluación</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Aprendizaje en el trabajo</a:t>
            </a:r>
          </a:p>
          <a:p>
            <a:pPr marL="342900" indent="-342900">
              <a:buFont typeface="Arial" panose="020B0604020202020204" pitchFamily="34" charset="0"/>
              <a:buChar char="•"/>
            </a:pPr>
            <a:r>
              <a:rPr lang="es-US" sz="1801" dirty="0">
                <a:solidFill>
                  <a:schemeClr val="tx1">
                    <a:lumMod val="65000"/>
                    <a:lumOff val="35000"/>
                  </a:schemeClr>
                </a:solidFill>
                <a:latin typeface="Calibri (Cuerpo)"/>
              </a:rPr>
              <a:t>Competente / Aún no competente</a:t>
            </a:r>
          </a:p>
        </p:txBody>
      </p:sp>
    </p:spTree>
    <p:extLst>
      <p:ext uri="{BB962C8B-B14F-4D97-AF65-F5344CB8AC3E}">
        <p14:creationId xmlns:p14="http://schemas.microsoft.com/office/powerpoint/2010/main" val="316309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CuadroTexto 141"/>
          <p:cNvSpPr txBox="1"/>
          <p:nvPr/>
        </p:nvSpPr>
        <p:spPr>
          <a:xfrm>
            <a:off x="2445641" y="3617337"/>
            <a:ext cx="2173268" cy="646587"/>
          </a:xfrm>
          <a:prstGeom prst="rect">
            <a:avLst/>
          </a:prstGeom>
          <a:noFill/>
        </p:spPr>
        <p:txBody>
          <a:bodyPr wrap="square" rtlCol="0">
            <a:spAutoFit/>
          </a:bodyPr>
          <a:lstStyle/>
          <a:p>
            <a:pPr algn="ctr"/>
            <a:r>
              <a:rPr lang="es-MX" sz="1801" b="1" dirty="0">
                <a:solidFill>
                  <a:schemeClr val="bg1"/>
                </a:solidFill>
              </a:rPr>
              <a:t>Comités de Gestión</a:t>
            </a:r>
          </a:p>
          <a:p>
            <a:pPr algn="ctr"/>
            <a:r>
              <a:rPr lang="es-MX" sz="1801" b="1" dirty="0">
                <a:solidFill>
                  <a:schemeClr val="bg1"/>
                </a:solidFill>
              </a:rPr>
              <a:t>Por Competencias</a:t>
            </a:r>
          </a:p>
        </p:txBody>
      </p:sp>
      <p:cxnSp>
        <p:nvCxnSpPr>
          <p:cNvPr id="143" name="Conector recto 142"/>
          <p:cNvCxnSpPr/>
          <p:nvPr/>
        </p:nvCxnSpPr>
        <p:spPr>
          <a:xfrm>
            <a:off x="2556840" y="3535384"/>
            <a:ext cx="195086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3"/>
          <a:stretch>
            <a:fillRect/>
          </a:stretch>
        </p:blipFill>
        <p:spPr>
          <a:xfrm>
            <a:off x="7300361" y="208715"/>
            <a:ext cx="4622532" cy="458555"/>
          </a:xfrm>
          <a:prstGeom prst="rect">
            <a:avLst/>
          </a:prstGeom>
        </p:spPr>
      </p:pic>
      <p:sp>
        <p:nvSpPr>
          <p:cNvPr id="6" name="Google Shape;133;p19"/>
          <p:cNvSpPr/>
          <p:nvPr/>
        </p:nvSpPr>
        <p:spPr>
          <a:xfrm rot="-5400000">
            <a:off x="-834651" y="3307386"/>
            <a:ext cx="3903295" cy="455995"/>
          </a:xfrm>
          <a:prstGeom prst="rect">
            <a:avLst/>
          </a:prstGeom>
          <a:noFill/>
          <a:ln>
            <a:noFill/>
          </a:ln>
        </p:spPr>
        <p:txBody>
          <a:bodyPr spcFirstLastPara="1" wrap="square" lIns="68569" tIns="34276" rIns="68569" bIns="34276" anchor="t" anchorCtr="0">
            <a:noAutofit/>
          </a:bodyPr>
          <a:lstStyle/>
          <a:p>
            <a:pPr algn="ctr"/>
            <a:r>
              <a:rPr lang="es-MX" sz="2400" dirty="0">
                <a:solidFill>
                  <a:schemeClr val="tx1">
                    <a:lumMod val="75000"/>
                    <a:lumOff val="25000"/>
                  </a:schemeClr>
                </a:solidFill>
                <a:latin typeface="Montserrat SemiBold" panose="00000700000000000000" pitchFamily="2" charset="0"/>
                <a:ea typeface="Calibri"/>
                <a:cs typeface="Calibri"/>
                <a:sym typeface="Calibri"/>
              </a:rPr>
              <a:t>Cobertura nacional</a:t>
            </a:r>
            <a:endParaRPr sz="2400" dirty="0">
              <a:solidFill>
                <a:schemeClr val="tx1">
                  <a:lumMod val="75000"/>
                  <a:lumOff val="25000"/>
                </a:schemeClr>
              </a:solidFill>
              <a:latin typeface="Montserrat SemiBold" panose="00000700000000000000" pitchFamily="2" charset="0"/>
              <a:ea typeface="Calibri"/>
              <a:cs typeface="Calibri"/>
              <a:sym typeface="Calibri"/>
            </a:endParaRPr>
          </a:p>
        </p:txBody>
      </p:sp>
      <p:sp>
        <p:nvSpPr>
          <p:cNvPr id="7" name="CuadroTexto 6"/>
          <p:cNvSpPr txBox="1"/>
          <p:nvPr/>
        </p:nvSpPr>
        <p:spPr>
          <a:xfrm>
            <a:off x="1344994" y="868742"/>
            <a:ext cx="9790127" cy="523220"/>
          </a:xfrm>
          <a:prstGeom prst="rect">
            <a:avLst/>
          </a:prstGeom>
          <a:noFill/>
        </p:spPr>
        <p:txBody>
          <a:bodyPr wrap="square" rtlCol="0">
            <a:spAutoFit/>
          </a:bodyPr>
          <a:lstStyle/>
          <a:p>
            <a:pPr algn="ctr"/>
            <a:r>
              <a:rPr lang="es-MX" sz="2800" b="1" dirty="0">
                <a:solidFill>
                  <a:schemeClr val="tx1">
                    <a:lumMod val="75000"/>
                    <a:lumOff val="25000"/>
                  </a:schemeClr>
                </a:solidFill>
                <a:ea typeface="Calibri"/>
                <a:cs typeface="Calibri"/>
                <a:sym typeface="Calibri"/>
              </a:rPr>
              <a:t>ALGUNAS INSTITUCIONES PRESTADORAS DE SERVICIOS </a:t>
            </a:r>
            <a:endParaRPr lang="es-MX" sz="2800" dirty="0">
              <a:solidFill>
                <a:schemeClr val="tx1">
                  <a:lumMod val="75000"/>
                  <a:lumOff val="25000"/>
                </a:schemeClr>
              </a:solidFill>
              <a:ea typeface="Calibri"/>
              <a:cs typeface="Calibri"/>
              <a:sym typeface="Calibri"/>
            </a:endParaRPr>
          </a:p>
        </p:txBody>
      </p:sp>
      <p:pic>
        <p:nvPicPr>
          <p:cNvPr id="11" name="Imagen 10">
            <a:extLst>
              <a:ext uri="{FF2B5EF4-FFF2-40B4-BE49-F238E27FC236}">
                <a16:creationId xmlns:a16="http://schemas.microsoft.com/office/drawing/2014/main" xmlns="" id="{4D2AE25F-E96E-4E4A-A5C4-A3034D7F2E3D}"/>
              </a:ext>
            </a:extLst>
          </p:cNvPr>
          <p:cNvPicPr>
            <a:picLocks noChangeAspect="1"/>
          </p:cNvPicPr>
          <p:nvPr/>
        </p:nvPicPr>
        <p:blipFill>
          <a:blip r:embed="rId4"/>
          <a:stretch>
            <a:fillRect/>
          </a:stretch>
        </p:blipFill>
        <p:spPr>
          <a:xfrm>
            <a:off x="4908550" y="3022600"/>
            <a:ext cx="2374900" cy="812800"/>
          </a:xfrm>
          <a:prstGeom prst="rect">
            <a:avLst/>
          </a:prstGeom>
        </p:spPr>
      </p:pic>
      <p:grpSp>
        <p:nvGrpSpPr>
          <p:cNvPr id="10" name="Grupo 9"/>
          <p:cNvGrpSpPr/>
          <p:nvPr/>
        </p:nvGrpSpPr>
        <p:grpSpPr>
          <a:xfrm>
            <a:off x="1847500" y="1497362"/>
            <a:ext cx="8613178" cy="4462564"/>
            <a:chOff x="1847500" y="1497362"/>
            <a:chExt cx="8613178" cy="4462564"/>
          </a:xfrm>
        </p:grpSpPr>
        <p:grpSp>
          <p:nvGrpSpPr>
            <p:cNvPr id="23" name="Grupo 22">
              <a:extLst>
                <a:ext uri="{FF2B5EF4-FFF2-40B4-BE49-F238E27FC236}">
                  <a16:creationId xmlns:a16="http://schemas.microsoft.com/office/drawing/2014/main" xmlns="" id="{C24F5553-F040-9141-90FC-1D0F3A212410}"/>
                </a:ext>
              </a:extLst>
            </p:cNvPr>
            <p:cNvGrpSpPr/>
            <p:nvPr/>
          </p:nvGrpSpPr>
          <p:grpSpPr>
            <a:xfrm>
              <a:off x="1847500" y="1497362"/>
              <a:ext cx="8613178" cy="4462564"/>
              <a:chOff x="1847500" y="1497362"/>
              <a:chExt cx="8613178" cy="4462564"/>
            </a:xfrm>
          </p:grpSpPr>
          <p:pic>
            <p:nvPicPr>
              <p:cNvPr id="9" name="Imagen 8"/>
              <p:cNvPicPr>
                <a:picLocks noChangeAspect="1"/>
              </p:cNvPicPr>
              <p:nvPr/>
            </p:nvPicPr>
            <p:blipFill rotWithShape="1">
              <a:blip r:embed="rId5"/>
              <a:srcRect l="42778" t="23471" r="43148" b="53445"/>
              <a:stretch/>
            </p:blipFill>
            <p:spPr>
              <a:xfrm>
                <a:off x="1847500" y="1676465"/>
                <a:ext cx="709084" cy="565403"/>
              </a:xfrm>
              <a:prstGeom prst="rect">
                <a:avLst/>
              </a:prstGeom>
            </p:spPr>
          </p:pic>
          <p:pic>
            <p:nvPicPr>
              <p:cNvPr id="4" name="Imagen 3">
                <a:extLst>
                  <a:ext uri="{FF2B5EF4-FFF2-40B4-BE49-F238E27FC236}">
                    <a16:creationId xmlns:a16="http://schemas.microsoft.com/office/drawing/2014/main" xmlns="" id="{30CA9D0E-5BED-E648-A7C9-1FD6D88B9122}"/>
                  </a:ext>
                </a:extLst>
              </p:cNvPr>
              <p:cNvPicPr>
                <a:picLocks noChangeAspect="1"/>
              </p:cNvPicPr>
              <p:nvPr/>
            </p:nvPicPr>
            <p:blipFill>
              <a:blip r:embed="rId6"/>
              <a:stretch>
                <a:fillRect/>
              </a:stretch>
            </p:blipFill>
            <p:spPr>
              <a:xfrm>
                <a:off x="1948387" y="2361589"/>
                <a:ext cx="521039" cy="451567"/>
              </a:xfrm>
              <a:prstGeom prst="rect">
                <a:avLst/>
              </a:prstGeom>
            </p:spPr>
          </p:pic>
          <p:pic>
            <p:nvPicPr>
              <p:cNvPr id="15" name="Imagen 14">
                <a:extLst>
                  <a:ext uri="{FF2B5EF4-FFF2-40B4-BE49-F238E27FC236}">
                    <a16:creationId xmlns:a16="http://schemas.microsoft.com/office/drawing/2014/main" xmlns="" id="{4F8B8673-10DA-8B4C-A6C4-88ABB8973FF5}"/>
                  </a:ext>
                </a:extLst>
              </p:cNvPr>
              <p:cNvPicPr>
                <a:picLocks noChangeAspect="1"/>
              </p:cNvPicPr>
              <p:nvPr/>
            </p:nvPicPr>
            <p:blipFill>
              <a:blip r:embed="rId7"/>
              <a:stretch>
                <a:fillRect/>
              </a:stretch>
            </p:blipFill>
            <p:spPr>
              <a:xfrm>
                <a:off x="1858276" y="4053663"/>
                <a:ext cx="909590" cy="421073"/>
              </a:xfrm>
              <a:prstGeom prst="rect">
                <a:avLst/>
              </a:prstGeom>
            </p:spPr>
          </p:pic>
          <p:pic>
            <p:nvPicPr>
              <p:cNvPr id="17" name="Imagen 16">
                <a:extLst>
                  <a:ext uri="{FF2B5EF4-FFF2-40B4-BE49-F238E27FC236}">
                    <a16:creationId xmlns:a16="http://schemas.microsoft.com/office/drawing/2014/main" xmlns="" id="{096398B0-DB75-FD47-BA0F-815FF4668C65}"/>
                  </a:ext>
                </a:extLst>
              </p:cNvPr>
              <p:cNvPicPr>
                <a:picLocks noChangeAspect="1"/>
              </p:cNvPicPr>
              <p:nvPr/>
            </p:nvPicPr>
            <p:blipFill rotWithShape="1">
              <a:blip r:embed="rId8"/>
              <a:srcRect l="2050" r="1187" b="3555"/>
              <a:stretch/>
            </p:blipFill>
            <p:spPr>
              <a:xfrm>
                <a:off x="1939260" y="4782717"/>
                <a:ext cx="557707" cy="405354"/>
              </a:xfrm>
              <a:prstGeom prst="rect">
                <a:avLst/>
              </a:prstGeom>
            </p:spPr>
          </p:pic>
          <p:pic>
            <p:nvPicPr>
              <p:cNvPr id="19" name="Imagen 18">
                <a:extLst>
                  <a:ext uri="{FF2B5EF4-FFF2-40B4-BE49-F238E27FC236}">
                    <a16:creationId xmlns:a16="http://schemas.microsoft.com/office/drawing/2014/main" xmlns="" id="{A6F11CFE-FFBB-BB4F-95C8-4D592F5CD88A}"/>
                  </a:ext>
                </a:extLst>
              </p:cNvPr>
              <p:cNvPicPr>
                <a:picLocks noChangeAspect="1"/>
              </p:cNvPicPr>
              <p:nvPr/>
            </p:nvPicPr>
            <p:blipFill rotWithShape="1">
              <a:blip r:embed="rId9"/>
              <a:srcRect t="1" b="4885"/>
              <a:stretch/>
            </p:blipFill>
            <p:spPr>
              <a:xfrm>
                <a:off x="1936567" y="3175005"/>
                <a:ext cx="560400" cy="451567"/>
              </a:xfrm>
              <a:prstGeom prst="rect">
                <a:avLst/>
              </a:prstGeom>
            </p:spPr>
          </p:pic>
          <p:pic>
            <p:nvPicPr>
              <p:cNvPr id="21" name="Imagen 20">
                <a:extLst>
                  <a:ext uri="{FF2B5EF4-FFF2-40B4-BE49-F238E27FC236}">
                    <a16:creationId xmlns:a16="http://schemas.microsoft.com/office/drawing/2014/main" xmlns="" id="{29B558F8-A922-6F45-AEF5-480C47A694D2}"/>
                  </a:ext>
                </a:extLst>
              </p:cNvPr>
              <p:cNvPicPr>
                <a:picLocks noChangeAspect="1"/>
              </p:cNvPicPr>
              <p:nvPr/>
            </p:nvPicPr>
            <p:blipFill>
              <a:blip r:embed="rId10"/>
              <a:stretch>
                <a:fillRect/>
              </a:stretch>
            </p:blipFill>
            <p:spPr>
              <a:xfrm>
                <a:off x="1858276" y="5373874"/>
                <a:ext cx="735593" cy="305135"/>
              </a:xfrm>
              <a:prstGeom prst="rect">
                <a:avLst/>
              </a:prstGeom>
            </p:spPr>
          </p:pic>
          <p:grpSp>
            <p:nvGrpSpPr>
              <p:cNvPr id="22" name="Grupo 21">
                <a:extLst>
                  <a:ext uri="{FF2B5EF4-FFF2-40B4-BE49-F238E27FC236}">
                    <a16:creationId xmlns:a16="http://schemas.microsoft.com/office/drawing/2014/main" xmlns="" id="{F155EBB9-9A6D-604E-B132-2C3F7A920E37}"/>
                  </a:ext>
                </a:extLst>
              </p:cNvPr>
              <p:cNvGrpSpPr/>
              <p:nvPr/>
            </p:nvGrpSpPr>
            <p:grpSpPr>
              <a:xfrm>
                <a:off x="2494127" y="1497362"/>
                <a:ext cx="7966551" cy="4462564"/>
                <a:chOff x="2494127" y="1497362"/>
                <a:chExt cx="7966551" cy="4462564"/>
              </a:xfrm>
            </p:grpSpPr>
            <p:pic>
              <p:nvPicPr>
                <p:cNvPr id="5" name="Google Shape;131;p19"/>
                <p:cNvPicPr preferRelativeResize="0">
                  <a:picLocks/>
                </p:cNvPicPr>
                <p:nvPr/>
              </p:nvPicPr>
              <p:blipFill rotWithShape="1">
                <a:blip r:embed="rId11">
                  <a:alphaModFix/>
                </a:blip>
                <a:srcRect/>
                <a:stretch/>
              </p:blipFill>
              <p:spPr>
                <a:xfrm>
                  <a:off x="2494127" y="1497362"/>
                  <a:ext cx="7966551" cy="4462564"/>
                </a:xfrm>
                <a:prstGeom prst="rect">
                  <a:avLst/>
                </a:prstGeom>
                <a:noFill/>
                <a:ln>
                  <a:noFill/>
                </a:ln>
              </p:spPr>
            </p:pic>
            <p:pic>
              <p:nvPicPr>
                <p:cNvPr id="8" name="Imagen 7"/>
                <p:cNvPicPr>
                  <a:picLocks noChangeAspect="1"/>
                </p:cNvPicPr>
                <p:nvPr/>
              </p:nvPicPr>
              <p:blipFill>
                <a:blip r:embed="rId12"/>
                <a:stretch>
                  <a:fillRect/>
                </a:stretch>
              </p:blipFill>
              <p:spPr>
                <a:xfrm>
                  <a:off x="2554759" y="3175005"/>
                  <a:ext cx="975688" cy="336897"/>
                </a:xfrm>
                <a:prstGeom prst="rect">
                  <a:avLst/>
                </a:prstGeom>
              </p:spPr>
            </p:pic>
          </p:grpSp>
        </p:grpSp>
        <p:sp>
          <p:nvSpPr>
            <p:cNvPr id="3" name="Rectángulo 2"/>
            <p:cNvSpPr/>
            <p:nvPr/>
          </p:nvSpPr>
          <p:spPr>
            <a:xfrm>
              <a:off x="7959436" y="1497362"/>
              <a:ext cx="1579419" cy="516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026" name="Picture 2" descr="https://hackathon.zacatecas.gob.mx/img/patro/ut.jpg"/>
          <p:cNvPicPr>
            <a:picLocks noChangeAspect="1" noChangeArrowheads="1"/>
          </p:cNvPicPr>
          <p:nvPr/>
        </p:nvPicPr>
        <p:blipFill rotWithShape="1">
          <a:blip r:embed="rId13">
            <a:extLst>
              <a:ext uri="{28A0092B-C50C-407E-A947-70E740481C1C}">
                <a14:useLocalDpi xmlns:a14="http://schemas.microsoft.com/office/drawing/2010/main" val="0"/>
              </a:ext>
            </a:extLst>
          </a:blip>
          <a:srcRect l="9053" t="7196" r="5853" b="9237"/>
          <a:stretch/>
        </p:blipFill>
        <p:spPr bwMode="auto">
          <a:xfrm>
            <a:off x="8530969" y="1593434"/>
            <a:ext cx="436351" cy="42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913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7217</TotalTime>
  <Words>624</Words>
  <Application>Microsoft Office PowerPoint</Application>
  <PresentationFormat>Panorámica</PresentationFormat>
  <Paragraphs>131</Paragraphs>
  <Slides>14</Slides>
  <Notes>13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14</vt:i4>
      </vt:variant>
    </vt:vector>
  </HeadingPairs>
  <TitlesOfParts>
    <vt:vector size="22" baseType="lpstr">
      <vt:lpstr>Montserrat SemiBold</vt:lpstr>
      <vt:lpstr>Arial</vt:lpstr>
      <vt:lpstr>Montserrat Medium</vt:lpstr>
      <vt:lpstr>Soberana Texto</vt:lpstr>
      <vt:lpstr>Calibri</vt:lpstr>
      <vt:lpstr>Calibri (Cuerpo)</vt:lpstr>
      <vt:lpstr>Montserrat</vt:lpstr>
      <vt:lpstr>Tema de Office</vt:lpstr>
      <vt:lpstr>CONOCER</vt:lpstr>
      <vt:lpstr>El CONOCER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conocer</cp:lastModifiedBy>
  <cp:revision>137</cp:revision>
  <dcterms:created xsi:type="dcterms:W3CDTF">2018-12-04T03:27:02Z</dcterms:created>
  <dcterms:modified xsi:type="dcterms:W3CDTF">2020-07-16T15:43:23Z</dcterms:modified>
</cp:coreProperties>
</file>